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7" r:id="rId2"/>
    <p:sldId id="256"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4" r:id="rId19"/>
    <p:sldId id="275" r:id="rId20"/>
    <p:sldId id="273" r:id="rId21"/>
    <p:sldId id="276" r:id="rId2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69" d="100"/>
          <a:sy n="69" d="100"/>
        </p:scale>
        <p:origin x="-1416" y="-90"/>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95" name="Group 94"/>
          <p:cNvGrpSpPr/>
          <p:nvPr/>
        </p:nvGrpSpPr>
        <p:grpSpPr>
          <a:xfrm>
            <a:off x="0" y="-30477"/>
            <a:ext cx="9067800" cy="6889273"/>
            <a:chOff x="0" y="-30477"/>
            <a:chExt cx="9067800" cy="6889273"/>
          </a:xfrm>
        </p:grpSpPr>
        <p:cxnSp>
          <p:nvCxnSpPr>
            <p:cNvPr id="110" name="Straight Connector 109"/>
            <p:cNvCxnSpPr/>
            <p:nvPr/>
          </p:nvCxnSpPr>
          <p:spPr>
            <a:xfrm rot="16200000" flipH="1">
              <a:off x="-1447800" y="3352800"/>
              <a:ext cx="68580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7" name="Straight Connector 176"/>
            <p:cNvCxnSpPr/>
            <p:nvPr/>
          </p:nvCxnSpPr>
          <p:spPr>
            <a:xfrm rot="16200000" flipH="1">
              <a:off x="-1638300" y="3238500"/>
              <a:ext cx="685800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8" name="Straight Connector 177"/>
            <p:cNvCxnSpPr/>
            <p:nvPr/>
          </p:nvCxnSpPr>
          <p:spPr>
            <a:xfrm rot="5400000">
              <a:off x="-1485900" y="3238500"/>
              <a:ext cx="685800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1" name="Straight Connector 180"/>
            <p:cNvCxnSpPr/>
            <p:nvPr/>
          </p:nvCxnSpPr>
          <p:spPr>
            <a:xfrm rot="5400000">
              <a:off x="-3238500" y="3314700"/>
              <a:ext cx="6858000" cy="228600"/>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p:cNvCxnSpPr/>
            <p:nvPr/>
          </p:nvCxnSpPr>
          <p:spPr>
            <a:xfrm rot="16200000" flipH="1">
              <a:off x="-3314700" y="3314700"/>
              <a:ext cx="6858000" cy="228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3" name="Straight Connector 182"/>
            <p:cNvCxnSpPr/>
            <p:nvPr/>
          </p:nvCxnSpPr>
          <p:spPr>
            <a:xfrm rot="16200000" flipH="1">
              <a:off x="-1371600" y="2971800"/>
              <a:ext cx="6858000" cy="914400"/>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p:cNvCxnSpPr/>
            <p:nvPr/>
          </p:nvCxnSpPr>
          <p:spPr>
            <a:xfrm rot="16200000" flipH="1">
              <a:off x="-2819400" y="3200400"/>
              <a:ext cx="6858000" cy="457200"/>
            </a:xfrm>
            <a:prstGeom prst="line">
              <a:avLst/>
            </a:prstGeom>
            <a:ln>
              <a:solidFill>
                <a:schemeClr val="accent1">
                  <a:alpha val="90000"/>
                </a:schemeClr>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p:nvCxnSpPr>
          <p:spPr>
            <a:xfrm rot="5400000">
              <a:off x="-2705099" y="3238500"/>
              <a:ext cx="6858000" cy="38100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86" name="Straight Connector 185"/>
            <p:cNvCxnSpPr/>
            <p:nvPr/>
          </p:nvCxnSpPr>
          <p:spPr>
            <a:xfrm rot="16200000" flipH="1">
              <a:off x="-2133600" y="3200400"/>
              <a:ext cx="6858000" cy="457199"/>
            </a:xfrm>
            <a:prstGeom prst="line">
              <a:avLst/>
            </a:prstGeom>
            <a:ln w="38100">
              <a:solidFill>
                <a:schemeClr val="accent1">
                  <a:alpha val="47000"/>
                </a:schemeClr>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p:nvCxnSpPr>
          <p:spPr>
            <a:xfrm rot="16200000" flipH="1">
              <a:off x="-3124200" y="3276600"/>
              <a:ext cx="685800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8" name="Straight Connector 187"/>
            <p:cNvCxnSpPr/>
            <p:nvPr/>
          </p:nvCxnSpPr>
          <p:spPr>
            <a:xfrm rot="16200000" flipH="1">
              <a:off x="-1828799" y="3352799"/>
              <a:ext cx="6858000" cy="152401"/>
            </a:xfrm>
            <a:prstGeom prst="line">
              <a:avLst/>
            </a:prstGeom>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p:nvCxnSpPr>
          <p:spPr>
            <a:xfrm rot="16200000" flipH="1">
              <a:off x="-2819400" y="3352800"/>
              <a:ext cx="6858000"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190" name="Straight Connector 189"/>
            <p:cNvCxnSpPr/>
            <p:nvPr/>
          </p:nvCxnSpPr>
          <p:spPr>
            <a:xfrm rot="16200000" flipH="1">
              <a:off x="-2438400" y="3124200"/>
              <a:ext cx="6858000" cy="60960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p:cNvCxnSpPr/>
            <p:nvPr/>
          </p:nvCxnSpPr>
          <p:spPr>
            <a:xfrm rot="5400000">
              <a:off x="-1731645" y="2722245"/>
              <a:ext cx="6858000" cy="1413510"/>
            </a:xfrm>
            <a:prstGeom prst="line">
              <a:avLst/>
            </a:prstGeom>
            <a:ln>
              <a:solidFill>
                <a:schemeClr val="accent1">
                  <a:alpha val="39000"/>
                </a:schemeClr>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p:cNvCxnSpPr/>
            <p:nvPr/>
          </p:nvCxnSpPr>
          <p:spPr>
            <a:xfrm rot="5400000">
              <a:off x="-1142048" y="3277552"/>
              <a:ext cx="6858000" cy="302895"/>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169" name="Straight Connector 168"/>
            <p:cNvCxnSpPr/>
            <p:nvPr/>
          </p:nvCxnSpPr>
          <p:spPr>
            <a:xfrm rot="5400000">
              <a:off x="-914400" y="3276600"/>
              <a:ext cx="685800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3" name="Straight Connector 172"/>
            <p:cNvCxnSpPr/>
            <p:nvPr/>
          </p:nvCxnSpPr>
          <p:spPr>
            <a:xfrm rot="5400000">
              <a:off x="-1855470" y="3227070"/>
              <a:ext cx="6858000" cy="40386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p:nvCxnSpPr>
          <p:spPr>
            <a:xfrm rot="16200000" flipH="1">
              <a:off x="-2643187" y="3252788"/>
              <a:ext cx="6858000" cy="352425"/>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45" name="Straight Connector 144"/>
            <p:cNvCxnSpPr/>
            <p:nvPr/>
          </p:nvCxnSpPr>
          <p:spPr>
            <a:xfrm rot="16200000" flipH="1">
              <a:off x="-1954530" y="3326130"/>
              <a:ext cx="6858000" cy="205740"/>
            </a:xfrm>
            <a:prstGeom prst="line">
              <a:avLst/>
            </a:prstGeom>
            <a:ln w="50800">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rot="16200000" flipH="1">
              <a:off x="-2362200" y="3352800"/>
              <a:ext cx="68580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9" name="Straight Connector 208"/>
            <p:cNvCxnSpPr/>
            <p:nvPr/>
          </p:nvCxnSpPr>
          <p:spPr>
            <a:xfrm rot="16200000" flipH="1">
              <a:off x="-2133600" y="3352800"/>
              <a:ext cx="6858000"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210" name="Straight Connector 209"/>
            <p:cNvCxnSpPr/>
            <p:nvPr/>
          </p:nvCxnSpPr>
          <p:spPr>
            <a:xfrm rot="16200000" flipH="1">
              <a:off x="1066800" y="3352800"/>
              <a:ext cx="68580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1" name="Straight Connector 210"/>
            <p:cNvCxnSpPr/>
            <p:nvPr/>
          </p:nvCxnSpPr>
          <p:spPr>
            <a:xfrm rot="16200000" flipH="1">
              <a:off x="876300" y="3238500"/>
              <a:ext cx="685800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2" name="Straight Connector 211"/>
            <p:cNvCxnSpPr/>
            <p:nvPr/>
          </p:nvCxnSpPr>
          <p:spPr>
            <a:xfrm rot="5400000">
              <a:off x="1028700" y="3238500"/>
              <a:ext cx="6858000" cy="381000"/>
            </a:xfrm>
            <a:prstGeom prst="line">
              <a:avLst/>
            </a:prstGeom>
            <a:ln w="47625">
              <a:solidFill>
                <a:schemeClr val="accent1">
                  <a:alpha val="63000"/>
                </a:schemeClr>
              </a:solidFill>
            </a:ln>
          </p:spPr>
          <p:style>
            <a:lnRef idx="1">
              <a:schemeClr val="accent1"/>
            </a:lnRef>
            <a:fillRef idx="0">
              <a:schemeClr val="accent1"/>
            </a:fillRef>
            <a:effectRef idx="0">
              <a:schemeClr val="accent1"/>
            </a:effectRef>
            <a:fontRef idx="minor">
              <a:schemeClr val="tx1"/>
            </a:fontRef>
          </p:style>
        </p:cxnSp>
        <p:cxnSp>
          <p:nvCxnSpPr>
            <p:cNvPr id="213" name="Straight Connector 212"/>
            <p:cNvCxnSpPr/>
            <p:nvPr/>
          </p:nvCxnSpPr>
          <p:spPr>
            <a:xfrm rot="5400000">
              <a:off x="-723900" y="3314700"/>
              <a:ext cx="6858000" cy="228600"/>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214" name="Straight Connector 213"/>
            <p:cNvCxnSpPr/>
            <p:nvPr/>
          </p:nvCxnSpPr>
          <p:spPr>
            <a:xfrm rot="16200000" flipH="1">
              <a:off x="-800100" y="3314700"/>
              <a:ext cx="6858000" cy="228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5" name="Straight Connector 214"/>
            <p:cNvCxnSpPr/>
            <p:nvPr/>
          </p:nvCxnSpPr>
          <p:spPr>
            <a:xfrm rot="5400000">
              <a:off x="-152400" y="3429000"/>
              <a:ext cx="6858000" cy="1588"/>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216" name="Straight Connector 215"/>
            <p:cNvCxnSpPr/>
            <p:nvPr/>
          </p:nvCxnSpPr>
          <p:spPr>
            <a:xfrm rot="16200000" flipH="1">
              <a:off x="-304800" y="3200400"/>
              <a:ext cx="6858000" cy="457200"/>
            </a:xfrm>
            <a:prstGeom prst="line">
              <a:avLst/>
            </a:prstGeom>
            <a:ln w="47625">
              <a:solidFill>
                <a:schemeClr val="accent1">
                  <a:alpha val="63000"/>
                </a:schemeClr>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p:cNvCxnSpPr/>
            <p:nvPr/>
          </p:nvCxnSpPr>
          <p:spPr>
            <a:xfrm rot="5400000">
              <a:off x="-190499" y="3238500"/>
              <a:ext cx="6858000" cy="381000"/>
            </a:xfrm>
            <a:prstGeom prst="line">
              <a:avLst/>
            </a:prstGeom>
            <a:ln w="50800">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218" name="Straight Connector 217"/>
            <p:cNvCxnSpPr/>
            <p:nvPr/>
          </p:nvCxnSpPr>
          <p:spPr>
            <a:xfrm rot="16200000" flipH="1">
              <a:off x="381000" y="3200400"/>
              <a:ext cx="6858000" cy="457199"/>
            </a:xfrm>
            <a:prstGeom prst="line">
              <a:avLst/>
            </a:prstGeom>
            <a:ln w="38100">
              <a:solidFill>
                <a:schemeClr val="accent1">
                  <a:alpha val="47000"/>
                </a:schemeClr>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p:cNvCxnSpPr/>
            <p:nvPr/>
          </p:nvCxnSpPr>
          <p:spPr>
            <a:xfrm rot="16200000" flipH="1">
              <a:off x="-609600" y="3276600"/>
              <a:ext cx="685800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0" name="Straight Connector 219"/>
            <p:cNvCxnSpPr/>
            <p:nvPr/>
          </p:nvCxnSpPr>
          <p:spPr>
            <a:xfrm rot="16200000" flipH="1">
              <a:off x="685801" y="3352799"/>
              <a:ext cx="6858000" cy="152401"/>
            </a:xfrm>
            <a:prstGeom prst="line">
              <a:avLst/>
            </a:prstGeom>
            <a:ln w="50800">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p:cNvCxnSpPr/>
            <p:nvPr/>
          </p:nvCxnSpPr>
          <p:spPr>
            <a:xfrm rot="16200000" flipH="1">
              <a:off x="-304800" y="3352800"/>
              <a:ext cx="6858000"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222" name="Straight Connector 221"/>
            <p:cNvCxnSpPr/>
            <p:nvPr/>
          </p:nvCxnSpPr>
          <p:spPr>
            <a:xfrm rot="5400000">
              <a:off x="-1028700" y="3314700"/>
              <a:ext cx="6858000" cy="22860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p:cNvCxnSpPr/>
            <p:nvPr/>
          </p:nvCxnSpPr>
          <p:spPr>
            <a:xfrm rot="5400000">
              <a:off x="782955" y="2722245"/>
              <a:ext cx="6858000" cy="1413510"/>
            </a:xfrm>
            <a:prstGeom prst="line">
              <a:avLst/>
            </a:prstGeom>
            <a:ln>
              <a:solidFill>
                <a:schemeClr val="accent1">
                  <a:alpha val="39000"/>
                </a:schemeClr>
              </a:solidFill>
            </a:ln>
          </p:spPr>
          <p:style>
            <a:lnRef idx="1">
              <a:schemeClr val="accent1"/>
            </a:lnRef>
            <a:fillRef idx="0">
              <a:schemeClr val="accent1"/>
            </a:fillRef>
            <a:effectRef idx="0">
              <a:schemeClr val="accent1"/>
            </a:effectRef>
            <a:fontRef idx="minor">
              <a:schemeClr val="tx1"/>
            </a:fontRef>
          </p:style>
        </p:cxnSp>
        <p:cxnSp>
          <p:nvCxnSpPr>
            <p:cNvPr id="224" name="Straight Connector 223"/>
            <p:cNvCxnSpPr/>
            <p:nvPr/>
          </p:nvCxnSpPr>
          <p:spPr>
            <a:xfrm rot="5400000">
              <a:off x="1372552" y="3277552"/>
              <a:ext cx="6858000" cy="302895"/>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225" name="Straight Connector 224"/>
            <p:cNvCxnSpPr/>
            <p:nvPr/>
          </p:nvCxnSpPr>
          <p:spPr>
            <a:xfrm rot="5400000">
              <a:off x="1600200" y="3352800"/>
              <a:ext cx="68580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6" name="Straight Connector 225"/>
            <p:cNvCxnSpPr/>
            <p:nvPr/>
          </p:nvCxnSpPr>
          <p:spPr>
            <a:xfrm rot="5400000">
              <a:off x="659130" y="3227070"/>
              <a:ext cx="6858000" cy="40386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27" name="Straight Connector 226"/>
            <p:cNvCxnSpPr/>
            <p:nvPr/>
          </p:nvCxnSpPr>
          <p:spPr>
            <a:xfrm rot="16200000" flipH="1">
              <a:off x="-128587" y="3252788"/>
              <a:ext cx="6858000" cy="352425"/>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28" name="Straight Connector 227"/>
            <p:cNvCxnSpPr/>
            <p:nvPr/>
          </p:nvCxnSpPr>
          <p:spPr>
            <a:xfrm rot="16200000" flipH="1">
              <a:off x="560070" y="3326130"/>
              <a:ext cx="6858000" cy="20574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9" name="Straight Connector 228"/>
            <p:cNvCxnSpPr/>
            <p:nvPr/>
          </p:nvCxnSpPr>
          <p:spPr>
            <a:xfrm rot="16200000" flipH="1">
              <a:off x="152400" y="3352800"/>
              <a:ext cx="68580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0" name="Straight Connector 229"/>
            <p:cNvCxnSpPr/>
            <p:nvPr/>
          </p:nvCxnSpPr>
          <p:spPr>
            <a:xfrm rot="16200000" flipH="1">
              <a:off x="381000" y="3352800"/>
              <a:ext cx="6858000"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237" name="Straight Connector 236"/>
            <p:cNvCxnSpPr/>
            <p:nvPr/>
          </p:nvCxnSpPr>
          <p:spPr>
            <a:xfrm rot="16200000" flipH="1">
              <a:off x="2743200" y="3352801"/>
              <a:ext cx="6858000" cy="152400"/>
            </a:xfrm>
            <a:prstGeom prst="line">
              <a:avLst/>
            </a:prstGeom>
            <a:ln w="50800">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238" name="Straight Connector 237"/>
            <p:cNvCxnSpPr/>
            <p:nvPr/>
          </p:nvCxnSpPr>
          <p:spPr>
            <a:xfrm rot="16200000" flipH="1">
              <a:off x="2095501" y="3238501"/>
              <a:ext cx="685800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9" name="Straight Connector 238"/>
            <p:cNvCxnSpPr/>
            <p:nvPr/>
          </p:nvCxnSpPr>
          <p:spPr>
            <a:xfrm rot="5400000">
              <a:off x="2705100" y="3238501"/>
              <a:ext cx="685800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0" name="Straight Connector 239"/>
            <p:cNvCxnSpPr/>
            <p:nvPr/>
          </p:nvCxnSpPr>
          <p:spPr>
            <a:xfrm rot="5400000">
              <a:off x="1828801" y="3276600"/>
              <a:ext cx="6857999" cy="304800"/>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241" name="Straight Connector 240"/>
            <p:cNvCxnSpPr/>
            <p:nvPr/>
          </p:nvCxnSpPr>
          <p:spPr>
            <a:xfrm rot="16200000" flipH="1">
              <a:off x="1066800" y="3200402"/>
              <a:ext cx="6858000" cy="457199"/>
            </a:xfrm>
            <a:prstGeom prst="line">
              <a:avLst/>
            </a:prstGeom>
            <a:ln w="38100">
              <a:solidFill>
                <a:schemeClr val="accent1">
                  <a:alpha val="47000"/>
                </a:schemeClr>
              </a:solidFill>
            </a:ln>
          </p:spPr>
          <p:style>
            <a:lnRef idx="1">
              <a:schemeClr val="accent1"/>
            </a:lnRef>
            <a:fillRef idx="0">
              <a:schemeClr val="accent1"/>
            </a:fillRef>
            <a:effectRef idx="0">
              <a:schemeClr val="accent1"/>
            </a:effectRef>
            <a:fontRef idx="minor">
              <a:schemeClr val="tx1"/>
            </a:fontRef>
          </p:style>
        </p:cxnSp>
        <p:cxnSp>
          <p:nvCxnSpPr>
            <p:cNvPr id="242" name="Straight Connector 241"/>
            <p:cNvCxnSpPr/>
            <p:nvPr/>
          </p:nvCxnSpPr>
          <p:spPr>
            <a:xfrm rot="16200000" flipH="1">
              <a:off x="2362201" y="3352800"/>
              <a:ext cx="6858000" cy="152401"/>
            </a:xfrm>
            <a:prstGeom prst="line">
              <a:avLst/>
            </a:prstGeom>
          </p:spPr>
          <p:style>
            <a:lnRef idx="1">
              <a:schemeClr val="accent1"/>
            </a:lnRef>
            <a:fillRef idx="0">
              <a:schemeClr val="accent1"/>
            </a:fillRef>
            <a:effectRef idx="0">
              <a:schemeClr val="accent1"/>
            </a:effectRef>
            <a:fontRef idx="minor">
              <a:schemeClr val="tx1"/>
            </a:fontRef>
          </p:style>
        </p:cxnSp>
        <p:cxnSp>
          <p:nvCxnSpPr>
            <p:cNvPr id="243" name="Straight Connector 242"/>
            <p:cNvCxnSpPr/>
            <p:nvPr/>
          </p:nvCxnSpPr>
          <p:spPr>
            <a:xfrm rot="5400000">
              <a:off x="2646045" y="2722246"/>
              <a:ext cx="6858000" cy="1413510"/>
            </a:xfrm>
            <a:prstGeom prst="line">
              <a:avLst/>
            </a:prstGeom>
            <a:ln>
              <a:solidFill>
                <a:schemeClr val="accent1">
                  <a:alpha val="56000"/>
                </a:schemeClr>
              </a:solidFill>
            </a:ln>
          </p:spPr>
          <p:style>
            <a:lnRef idx="1">
              <a:schemeClr val="accent1"/>
            </a:lnRef>
            <a:fillRef idx="0">
              <a:schemeClr val="accent1"/>
            </a:fillRef>
            <a:effectRef idx="0">
              <a:schemeClr val="accent1"/>
            </a:effectRef>
            <a:fontRef idx="minor">
              <a:schemeClr val="tx1"/>
            </a:fontRef>
          </p:style>
        </p:cxnSp>
        <p:cxnSp>
          <p:nvCxnSpPr>
            <p:cNvPr id="244" name="Straight Connector 243"/>
            <p:cNvCxnSpPr/>
            <p:nvPr/>
          </p:nvCxnSpPr>
          <p:spPr>
            <a:xfrm rot="5400000">
              <a:off x="3048952" y="3277553"/>
              <a:ext cx="6858000" cy="302895"/>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245" name="Straight Connector 244"/>
            <p:cNvCxnSpPr/>
            <p:nvPr/>
          </p:nvCxnSpPr>
          <p:spPr>
            <a:xfrm rot="5400000">
              <a:off x="2895600" y="3276601"/>
              <a:ext cx="685800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6" name="Straight Connector 245"/>
            <p:cNvCxnSpPr/>
            <p:nvPr/>
          </p:nvCxnSpPr>
          <p:spPr>
            <a:xfrm rot="5400000">
              <a:off x="2388870" y="3227071"/>
              <a:ext cx="6858000" cy="40386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47" name="Straight Connector 246"/>
            <p:cNvCxnSpPr/>
            <p:nvPr/>
          </p:nvCxnSpPr>
          <p:spPr>
            <a:xfrm rot="16200000" flipH="1">
              <a:off x="2236470" y="3326131"/>
              <a:ext cx="6858000" cy="20574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8" name="Straight Connector 247"/>
            <p:cNvCxnSpPr/>
            <p:nvPr/>
          </p:nvCxnSpPr>
          <p:spPr>
            <a:xfrm rot="16200000" flipH="1">
              <a:off x="1752600" y="3352801"/>
              <a:ext cx="68580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9" name="Straight Connector 248"/>
            <p:cNvCxnSpPr/>
            <p:nvPr/>
          </p:nvCxnSpPr>
          <p:spPr>
            <a:xfrm rot="16200000" flipH="1">
              <a:off x="1981200" y="3352800"/>
              <a:ext cx="6858000"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250" name="Straight Connector 249"/>
            <p:cNvCxnSpPr/>
            <p:nvPr/>
          </p:nvCxnSpPr>
          <p:spPr>
            <a:xfrm rot="5400000">
              <a:off x="3467100" y="3314701"/>
              <a:ext cx="6858000" cy="228600"/>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251" name="Straight Connector 250"/>
            <p:cNvCxnSpPr/>
            <p:nvPr/>
          </p:nvCxnSpPr>
          <p:spPr>
            <a:xfrm rot="16200000" flipH="1">
              <a:off x="3467099" y="3314701"/>
              <a:ext cx="6858000" cy="228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2" name="Straight Connector 251"/>
            <p:cNvCxnSpPr/>
            <p:nvPr/>
          </p:nvCxnSpPr>
          <p:spPr>
            <a:xfrm rot="5400000">
              <a:off x="4038600" y="3429001"/>
              <a:ext cx="6858000" cy="1588"/>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253" name="Straight Connector 252"/>
            <p:cNvCxnSpPr/>
            <p:nvPr/>
          </p:nvCxnSpPr>
          <p:spPr>
            <a:xfrm rot="16200000" flipH="1">
              <a:off x="3886200" y="3200401"/>
              <a:ext cx="6858000" cy="457200"/>
            </a:xfrm>
            <a:prstGeom prst="line">
              <a:avLst/>
            </a:prstGeom>
            <a:ln>
              <a:solidFill>
                <a:schemeClr val="accent1">
                  <a:alpha val="90000"/>
                </a:schemeClr>
              </a:solidFill>
            </a:ln>
          </p:spPr>
          <p:style>
            <a:lnRef idx="1">
              <a:schemeClr val="accent1"/>
            </a:lnRef>
            <a:fillRef idx="0">
              <a:schemeClr val="accent1"/>
            </a:fillRef>
            <a:effectRef idx="0">
              <a:schemeClr val="accent1"/>
            </a:effectRef>
            <a:fontRef idx="minor">
              <a:schemeClr val="tx1"/>
            </a:fontRef>
          </p:style>
        </p:cxnSp>
        <p:cxnSp>
          <p:nvCxnSpPr>
            <p:cNvPr id="254" name="Straight Connector 253"/>
            <p:cNvCxnSpPr/>
            <p:nvPr/>
          </p:nvCxnSpPr>
          <p:spPr>
            <a:xfrm rot="5400000">
              <a:off x="4000501" y="3238501"/>
              <a:ext cx="6858000" cy="38100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55" name="Straight Connector 254"/>
            <p:cNvCxnSpPr/>
            <p:nvPr/>
          </p:nvCxnSpPr>
          <p:spPr>
            <a:xfrm rot="16200000" flipH="1">
              <a:off x="4572000" y="3200401"/>
              <a:ext cx="6858000" cy="457199"/>
            </a:xfrm>
            <a:prstGeom prst="line">
              <a:avLst/>
            </a:prstGeom>
            <a:ln w="38100">
              <a:solidFill>
                <a:schemeClr val="accent1">
                  <a:alpha val="47000"/>
                </a:schemeClr>
              </a:solidFill>
            </a:ln>
          </p:spPr>
          <p:style>
            <a:lnRef idx="1">
              <a:schemeClr val="accent1"/>
            </a:lnRef>
            <a:fillRef idx="0">
              <a:schemeClr val="accent1"/>
            </a:fillRef>
            <a:effectRef idx="0">
              <a:schemeClr val="accent1"/>
            </a:effectRef>
            <a:fontRef idx="minor">
              <a:schemeClr val="tx1"/>
            </a:fontRef>
          </p:style>
        </p:cxnSp>
        <p:cxnSp>
          <p:nvCxnSpPr>
            <p:cNvPr id="257" name="Straight Connector 256"/>
            <p:cNvCxnSpPr/>
            <p:nvPr/>
          </p:nvCxnSpPr>
          <p:spPr>
            <a:xfrm rot="16200000" flipH="1">
              <a:off x="3733800" y="3352800"/>
              <a:ext cx="6858000"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258" name="Straight Connector 257"/>
            <p:cNvCxnSpPr/>
            <p:nvPr/>
          </p:nvCxnSpPr>
          <p:spPr>
            <a:xfrm rot="5400000">
              <a:off x="3619500" y="3314700"/>
              <a:ext cx="6858000" cy="22860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9" name="Straight Connector 258"/>
            <p:cNvCxnSpPr/>
            <p:nvPr/>
          </p:nvCxnSpPr>
          <p:spPr>
            <a:xfrm rot="16200000" flipH="1">
              <a:off x="4214813" y="3252788"/>
              <a:ext cx="6858000" cy="352425"/>
            </a:xfrm>
            <a:prstGeom prst="line">
              <a:avLst/>
            </a:prstGeom>
            <a:ln w="15875">
              <a:solidFill>
                <a:schemeClr val="accent1">
                  <a:alpha val="72000"/>
                </a:schemeClr>
              </a:solidFill>
            </a:ln>
          </p:spPr>
          <p:style>
            <a:lnRef idx="1">
              <a:schemeClr val="accent1"/>
            </a:lnRef>
            <a:fillRef idx="0">
              <a:schemeClr val="accent1"/>
            </a:fillRef>
            <a:effectRef idx="0">
              <a:schemeClr val="accent1"/>
            </a:effectRef>
            <a:fontRef idx="minor">
              <a:schemeClr val="tx1"/>
            </a:fontRef>
          </p:style>
        </p:cxnSp>
        <p:cxnSp>
          <p:nvCxnSpPr>
            <p:cNvPr id="260" name="Straight Connector 259"/>
            <p:cNvCxnSpPr/>
            <p:nvPr/>
          </p:nvCxnSpPr>
          <p:spPr>
            <a:xfrm rot="16200000" flipH="1">
              <a:off x="4751070" y="3326131"/>
              <a:ext cx="6858000" cy="20574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1" name="Straight Connector 260"/>
            <p:cNvCxnSpPr/>
            <p:nvPr/>
          </p:nvCxnSpPr>
          <p:spPr>
            <a:xfrm rot="16200000" flipH="1">
              <a:off x="4343400" y="3352801"/>
              <a:ext cx="68580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2" name="Straight Connector 261"/>
            <p:cNvCxnSpPr/>
            <p:nvPr/>
          </p:nvCxnSpPr>
          <p:spPr>
            <a:xfrm rot="16200000" flipH="1">
              <a:off x="4572000" y="3352801"/>
              <a:ext cx="6858000"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264" name="Straight Connector 263"/>
            <p:cNvCxnSpPr/>
            <p:nvPr/>
          </p:nvCxnSpPr>
          <p:spPr>
            <a:xfrm rot="16200000" flipH="1">
              <a:off x="5257800" y="3352802"/>
              <a:ext cx="68580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5" name="Straight Connector 264"/>
            <p:cNvCxnSpPr/>
            <p:nvPr/>
          </p:nvCxnSpPr>
          <p:spPr>
            <a:xfrm rot="16200000" flipH="1">
              <a:off x="5067300" y="3238502"/>
              <a:ext cx="685800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6" name="Straight Connector 265"/>
            <p:cNvCxnSpPr/>
            <p:nvPr/>
          </p:nvCxnSpPr>
          <p:spPr>
            <a:xfrm rot="5400000">
              <a:off x="5219700" y="3238502"/>
              <a:ext cx="6858000" cy="381000"/>
            </a:xfrm>
            <a:prstGeom prst="line">
              <a:avLst/>
            </a:prstGeom>
            <a:ln w="50800">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267" name="Straight Connector 266"/>
            <p:cNvCxnSpPr/>
            <p:nvPr/>
          </p:nvCxnSpPr>
          <p:spPr>
            <a:xfrm rot="16200000" flipH="1">
              <a:off x="4876801" y="3352801"/>
              <a:ext cx="6858000" cy="152401"/>
            </a:xfrm>
            <a:prstGeom prst="line">
              <a:avLst/>
            </a:prstGeom>
          </p:spPr>
          <p:style>
            <a:lnRef idx="1">
              <a:schemeClr val="accent1"/>
            </a:lnRef>
            <a:fillRef idx="0">
              <a:schemeClr val="accent1"/>
            </a:fillRef>
            <a:effectRef idx="0">
              <a:schemeClr val="accent1"/>
            </a:effectRef>
            <a:fontRef idx="minor">
              <a:schemeClr val="tx1"/>
            </a:fontRef>
          </p:style>
        </p:cxnSp>
        <p:cxnSp>
          <p:nvCxnSpPr>
            <p:cNvPr id="268" name="Straight Connector 267"/>
            <p:cNvCxnSpPr/>
            <p:nvPr/>
          </p:nvCxnSpPr>
          <p:spPr>
            <a:xfrm rot="5400000">
              <a:off x="5527994" y="3318196"/>
              <a:ext cx="6888479" cy="191133"/>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270" name="Straight Connector 269"/>
            <p:cNvCxnSpPr/>
            <p:nvPr/>
          </p:nvCxnSpPr>
          <p:spPr>
            <a:xfrm rot="5400000">
              <a:off x="4850130" y="3227072"/>
              <a:ext cx="6858000" cy="403860"/>
            </a:xfrm>
            <a:prstGeom prst="line">
              <a:avLst/>
            </a:prstGeom>
            <a:ln w="47625">
              <a:solidFill>
                <a:schemeClr val="accent1">
                  <a:alpha val="63000"/>
                </a:schemeClr>
              </a:solidFill>
            </a:ln>
          </p:spPr>
          <p:style>
            <a:lnRef idx="1">
              <a:schemeClr val="accent1"/>
            </a:lnRef>
            <a:fillRef idx="0">
              <a:schemeClr val="accent1"/>
            </a:fillRef>
            <a:effectRef idx="0">
              <a:schemeClr val="accent1"/>
            </a:effectRef>
            <a:fontRef idx="minor">
              <a:schemeClr val="tx1"/>
            </a:fontRef>
          </p:style>
        </p:cxnSp>
        <p:cxnSp>
          <p:nvCxnSpPr>
            <p:cNvPr id="271" name="Straight Connector 270"/>
            <p:cNvCxnSpPr/>
            <p:nvPr/>
          </p:nvCxnSpPr>
          <p:spPr>
            <a:xfrm rot="16200000" flipH="1">
              <a:off x="4751070" y="3326132"/>
              <a:ext cx="6858000" cy="20574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8" name="Straight Connector 277"/>
            <p:cNvCxnSpPr/>
            <p:nvPr/>
          </p:nvCxnSpPr>
          <p:spPr>
            <a:xfrm rot="5400000">
              <a:off x="5562599" y="3429001"/>
              <a:ext cx="6858002" cy="1588"/>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83" name="Straight Connector 282"/>
            <p:cNvCxnSpPr/>
            <p:nvPr/>
          </p:nvCxnSpPr>
          <p:spPr>
            <a:xfrm rot="5400000">
              <a:off x="2552700" y="3390900"/>
              <a:ext cx="6858000" cy="76200"/>
            </a:xfrm>
            <a:prstGeom prst="line">
              <a:avLst/>
            </a:prstGeom>
            <a:ln w="38100">
              <a:solidFill>
                <a:schemeClr val="accent1">
                  <a:alpha val="47000"/>
                </a:schemeClr>
              </a:solidFill>
            </a:ln>
          </p:spPr>
          <p:style>
            <a:lnRef idx="1">
              <a:schemeClr val="accent1"/>
            </a:lnRef>
            <a:fillRef idx="0">
              <a:schemeClr val="accent1"/>
            </a:fillRef>
            <a:effectRef idx="0">
              <a:schemeClr val="accent1"/>
            </a:effectRef>
            <a:fontRef idx="minor">
              <a:schemeClr val="tx1"/>
            </a:fontRef>
          </p:style>
        </p:cxnSp>
        <p:cxnSp>
          <p:nvCxnSpPr>
            <p:cNvPr id="289" name="Straight Connector 288"/>
            <p:cNvCxnSpPr/>
            <p:nvPr/>
          </p:nvCxnSpPr>
          <p:spPr>
            <a:xfrm rot="16200000" flipH="1">
              <a:off x="3048000" y="3352800"/>
              <a:ext cx="6858000" cy="152400"/>
            </a:xfrm>
            <a:prstGeom prst="line">
              <a:avLst/>
            </a:prstGeom>
            <a:ln w="47625">
              <a:solidFill>
                <a:schemeClr val="accent1">
                  <a:alpha val="63000"/>
                </a:schemeClr>
              </a:solidFill>
            </a:ln>
          </p:spPr>
          <p:style>
            <a:lnRef idx="1">
              <a:schemeClr val="accent1"/>
            </a:lnRef>
            <a:fillRef idx="0">
              <a:schemeClr val="accent1"/>
            </a:fillRef>
            <a:effectRef idx="0">
              <a:schemeClr val="accent1"/>
            </a:effectRef>
            <a:fontRef idx="minor">
              <a:schemeClr val="tx1"/>
            </a:fontRef>
          </p:style>
        </p:cxnSp>
        <p:cxnSp>
          <p:nvCxnSpPr>
            <p:cNvPr id="292" name="Straight Connector 291"/>
            <p:cNvCxnSpPr/>
            <p:nvPr/>
          </p:nvCxnSpPr>
          <p:spPr>
            <a:xfrm rot="16200000" flipH="1">
              <a:off x="3238500" y="3238500"/>
              <a:ext cx="6858000" cy="381000"/>
            </a:xfrm>
            <a:prstGeom prst="line">
              <a:avLst/>
            </a:prstGeom>
            <a:ln w="19050">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294" name="Straight Connector 293"/>
            <p:cNvCxnSpPr/>
            <p:nvPr/>
          </p:nvCxnSpPr>
          <p:spPr>
            <a:xfrm rot="5400000">
              <a:off x="2133600" y="3276600"/>
              <a:ext cx="6858000" cy="304800"/>
            </a:xfrm>
            <a:prstGeom prst="line">
              <a:avLst/>
            </a:prstGeom>
            <a:ln w="47625">
              <a:solidFill>
                <a:schemeClr val="accent1">
                  <a:alpha val="63000"/>
                </a:schemeClr>
              </a:solidFill>
            </a:ln>
          </p:spPr>
          <p:style>
            <a:lnRef idx="1">
              <a:schemeClr val="accent1"/>
            </a:lnRef>
            <a:fillRef idx="0">
              <a:schemeClr val="accent1"/>
            </a:fillRef>
            <a:effectRef idx="0">
              <a:schemeClr val="accent1"/>
            </a:effectRef>
            <a:fontRef idx="minor">
              <a:schemeClr val="tx1"/>
            </a:fontRef>
          </p:style>
        </p:cxnSp>
        <p:cxnSp>
          <p:nvCxnSpPr>
            <p:cNvPr id="298" name="Straight Connector 297"/>
            <p:cNvCxnSpPr/>
            <p:nvPr/>
          </p:nvCxnSpPr>
          <p:spPr>
            <a:xfrm rot="16200000" flipH="1">
              <a:off x="3148013" y="3252789"/>
              <a:ext cx="6858000" cy="352425"/>
            </a:xfrm>
            <a:prstGeom prst="line">
              <a:avLst/>
            </a:prstGeom>
            <a:ln w="15875">
              <a:solidFill>
                <a:schemeClr val="accent1">
                  <a:alpha val="72000"/>
                </a:schemeClr>
              </a:solidFill>
            </a:ln>
          </p:spPr>
          <p:style>
            <a:lnRef idx="1">
              <a:schemeClr val="accent1"/>
            </a:lnRef>
            <a:fillRef idx="0">
              <a:schemeClr val="accent1"/>
            </a:fillRef>
            <a:effectRef idx="0">
              <a:schemeClr val="accent1"/>
            </a:effectRef>
            <a:fontRef idx="minor">
              <a:schemeClr val="tx1"/>
            </a:fontRef>
          </p:style>
        </p:cxnSp>
        <p:cxnSp>
          <p:nvCxnSpPr>
            <p:cNvPr id="299" name="Straight Connector 298"/>
            <p:cNvCxnSpPr/>
            <p:nvPr/>
          </p:nvCxnSpPr>
          <p:spPr>
            <a:xfrm rot="5400000">
              <a:off x="3771900" y="3238500"/>
              <a:ext cx="685800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2" name="Straight Connector 301"/>
            <p:cNvCxnSpPr/>
            <p:nvPr/>
          </p:nvCxnSpPr>
          <p:spPr>
            <a:xfrm rot="5400000">
              <a:off x="4229100" y="2933700"/>
              <a:ext cx="6858000" cy="990600"/>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307" name="Straight Connector 306"/>
            <p:cNvCxnSpPr/>
            <p:nvPr/>
          </p:nvCxnSpPr>
          <p:spPr>
            <a:xfrm rot="16200000" flipH="1">
              <a:off x="1371600" y="3200403"/>
              <a:ext cx="6858000" cy="457199"/>
            </a:xfrm>
            <a:prstGeom prst="line">
              <a:avLst/>
            </a:prstGeom>
            <a:ln w="38100">
              <a:solidFill>
                <a:schemeClr val="accent1">
                  <a:alpha val="47000"/>
                </a:schemeClr>
              </a:solidFill>
            </a:ln>
          </p:spPr>
          <p:style>
            <a:lnRef idx="1">
              <a:schemeClr val="accent1"/>
            </a:lnRef>
            <a:fillRef idx="0">
              <a:schemeClr val="accent1"/>
            </a:fillRef>
            <a:effectRef idx="0">
              <a:schemeClr val="accent1"/>
            </a:effectRef>
            <a:fontRef idx="minor">
              <a:schemeClr val="tx1"/>
            </a:fontRef>
          </p:style>
        </p:cxnSp>
      </p:grpSp>
      <p:sp>
        <p:nvSpPr>
          <p:cNvPr id="4" name="Date Placeholder 3"/>
          <p:cNvSpPr>
            <a:spLocks noGrp="1"/>
          </p:cNvSpPr>
          <p:nvPr>
            <p:ph type="dt" sz="half" idx="10"/>
          </p:nvPr>
        </p:nvSpPr>
        <p:spPr/>
        <p:txBody>
          <a:bodyPr/>
          <a:lstStyle/>
          <a:p>
            <a:fld id="{BB9E8905-46AE-410D-A30E-01E6C772D6E3}" type="datetimeFigureOut">
              <a:rPr lang="en-US" smtClean="0"/>
              <a:t>10/20/2019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045216-612E-422B-83F8-6C0219551E97}" type="slidenum">
              <a:rPr lang="en-US" smtClean="0"/>
              <a:t>‹#›</a:t>
            </a:fld>
            <a:endParaRPr lang="en-US"/>
          </a:p>
        </p:txBody>
      </p:sp>
      <p:sp>
        <p:nvSpPr>
          <p:cNvPr id="113" name="Rectangle 112"/>
          <p:cNvSpPr/>
          <p:nvPr/>
        </p:nvSpPr>
        <p:spPr>
          <a:xfrm>
            <a:off x="0" y="1905000"/>
            <a:ext cx="4953000" cy="3124200"/>
          </a:xfrm>
          <a:prstGeom prst="rect">
            <a:avLst/>
          </a:prstGeom>
          <a:solidFill>
            <a:schemeClr val="accent1"/>
          </a:solidFill>
          <a:ln>
            <a:noFill/>
          </a:ln>
          <a:effectLst>
            <a:outerShdw blurRad="50800" dist="38100" dir="27000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kern="1200">
              <a:solidFill>
                <a:prstClr val="white"/>
              </a:solidFill>
              <a:latin typeface="Tw Cen MT"/>
              <a:ea typeface="+mn-ea"/>
              <a:cs typeface="+mn-cs"/>
            </a:endParaRPr>
          </a:p>
        </p:txBody>
      </p:sp>
      <p:grpSp>
        <p:nvGrpSpPr>
          <p:cNvPr id="94" name="Group 93"/>
          <p:cNvGrpSpPr/>
          <p:nvPr/>
        </p:nvGrpSpPr>
        <p:grpSpPr>
          <a:xfrm>
            <a:off x="0" y="2057400"/>
            <a:ext cx="4801394" cy="2820988"/>
            <a:chOff x="0" y="2057400"/>
            <a:chExt cx="4801394" cy="2820988"/>
          </a:xfrm>
        </p:grpSpPr>
        <p:cxnSp>
          <p:nvCxnSpPr>
            <p:cNvPr id="117" name="Straight Connector 116"/>
            <p:cNvCxnSpPr/>
            <p:nvPr/>
          </p:nvCxnSpPr>
          <p:spPr>
            <a:xfrm>
              <a:off x="0" y="2057400"/>
              <a:ext cx="4800600" cy="1588"/>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a:xfrm>
              <a:off x="0" y="4876800"/>
              <a:ext cx="4800600" cy="1588"/>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p:nvCxnSpPr>
          <p:spPr>
            <a:xfrm rot="5400000">
              <a:off x="3391694" y="3467100"/>
              <a:ext cx="2818606" cy="794"/>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228600" y="2130425"/>
            <a:ext cx="4419600" cy="1600327"/>
          </a:xfrm>
        </p:spPr>
        <p:txBody>
          <a:bodyPr anchor="b">
            <a:normAutofit/>
          </a:bodyPr>
          <a:lstStyle>
            <a:lvl1pPr algn="l">
              <a:defRPr sz="3600" b="1" cap="none" spc="40" baseline="0">
                <a:ln w="13335" cmpd="sng">
                  <a:solidFill>
                    <a:schemeClr val="accent1">
                      <a:lumMod val="50000"/>
                    </a:schemeClr>
                  </a:solidFill>
                  <a:prstDash val="solid"/>
                </a:ln>
                <a:solidFill>
                  <a:schemeClr val="accent6">
                    <a:tint val="1000"/>
                  </a:schemeClr>
                </a:solidFill>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228600" y="3733800"/>
            <a:ext cx="4419600" cy="1066800"/>
          </a:xfrm>
        </p:spPr>
        <p:txBody>
          <a:bodyPr>
            <a:normAutofit/>
          </a:bodyPr>
          <a:lstStyle>
            <a:lvl1pPr marL="0" indent="0" algn="l">
              <a:buNone/>
              <a:defRPr sz="22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B9E8905-46AE-410D-A30E-01E6C772D6E3}" type="datetimeFigureOut">
              <a:rPr lang="en-US" smtClean="0"/>
              <a:t>10/20/2019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045216-612E-422B-83F8-6C0219551E97}"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B9E8905-46AE-410D-A30E-01E6C772D6E3}" type="datetimeFigureOut">
              <a:rPr lang="en-US" smtClean="0"/>
              <a:t>10/20/2019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045216-612E-422B-83F8-6C0219551E97}"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B9E8905-46AE-410D-A30E-01E6C772D6E3}" type="datetimeFigureOut">
              <a:rPr lang="en-US" smtClean="0"/>
              <a:t>10/20/2019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045216-612E-422B-83F8-6C0219551E97}"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3">
        <a:schemeClr val="bg1"/>
      </p:bgRef>
    </p:bg>
    <p:spTree>
      <p:nvGrpSpPr>
        <p:cNvPr id="1" name=""/>
        <p:cNvGrpSpPr/>
        <p:nvPr/>
      </p:nvGrpSpPr>
      <p:grpSpPr>
        <a:xfrm>
          <a:off x="0" y="0"/>
          <a:ext cx="0" cy="0"/>
          <a:chOff x="0" y="0"/>
          <a:chExt cx="0" cy="0"/>
        </a:xfrm>
      </p:grpSpPr>
      <p:grpSp>
        <p:nvGrpSpPr>
          <p:cNvPr id="7" name="Group 92"/>
          <p:cNvGrpSpPr/>
          <p:nvPr/>
        </p:nvGrpSpPr>
        <p:grpSpPr>
          <a:xfrm>
            <a:off x="1" y="-30478"/>
            <a:ext cx="9067799" cy="4846320"/>
            <a:chOff x="1" y="-30477"/>
            <a:chExt cx="9067799" cy="4526277"/>
          </a:xfrm>
        </p:grpSpPr>
        <p:cxnSp>
          <p:nvCxnSpPr>
            <p:cNvPr id="8" name="Straight Connector 7"/>
            <p:cNvCxnSpPr/>
            <p:nvPr/>
          </p:nvCxnSpPr>
          <p:spPr>
            <a:xfrm rot="16200000" flipH="1">
              <a:off x="-271665" y="2166212"/>
              <a:ext cx="4505731"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rot="16200000" flipH="1">
              <a:off x="-462165" y="2051912"/>
              <a:ext cx="4505731"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rot="5400000">
              <a:off x="-309765" y="2051912"/>
              <a:ext cx="4505731"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rot="5400000">
              <a:off x="-2062365" y="2128112"/>
              <a:ext cx="4505731" cy="228600"/>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rot="16200000" flipH="1">
              <a:off x="-2138565" y="2128112"/>
              <a:ext cx="4505731" cy="228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rot="16200000" flipH="1">
              <a:off x="-195465" y="1785212"/>
              <a:ext cx="4505731" cy="914400"/>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rot="16200000" flipH="1">
              <a:off x="-1643265" y="2013812"/>
              <a:ext cx="4505731" cy="457200"/>
            </a:xfrm>
            <a:prstGeom prst="line">
              <a:avLst/>
            </a:prstGeom>
            <a:ln>
              <a:solidFill>
                <a:schemeClr val="accent1">
                  <a:alpha val="9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rot="5400000">
              <a:off x="-1528964" y="2051912"/>
              <a:ext cx="4505731" cy="38100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rot="16200000" flipH="1">
              <a:off x="-957465" y="2013812"/>
              <a:ext cx="4505731" cy="457199"/>
            </a:xfrm>
            <a:prstGeom prst="line">
              <a:avLst/>
            </a:prstGeom>
            <a:ln w="38100">
              <a:solidFill>
                <a:schemeClr val="accent1">
                  <a:alpha val="47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rot="16200000" flipH="1">
              <a:off x="-1948065" y="2090012"/>
              <a:ext cx="4505731"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rot="16200000" flipH="1">
              <a:off x="-652664" y="2166211"/>
              <a:ext cx="4505731" cy="152401"/>
            </a:xfrm>
            <a:prstGeom prst="line">
              <a:avLst/>
            </a:prstGeom>
            <a:ln w="57150">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rot="16200000" flipH="1">
              <a:off x="-1643265" y="2166212"/>
              <a:ext cx="4505731"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rot="16200000" flipH="1">
              <a:off x="-1790700" y="2019300"/>
              <a:ext cx="4495800" cy="45720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rot="5400000">
              <a:off x="-555510" y="1535657"/>
              <a:ext cx="4505731" cy="1413510"/>
            </a:xfrm>
            <a:prstGeom prst="line">
              <a:avLst/>
            </a:prstGeom>
            <a:ln>
              <a:solidFill>
                <a:schemeClr val="accent1">
                  <a:alpha val="39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rot="5400000">
              <a:off x="34087" y="2090964"/>
              <a:ext cx="4505731" cy="302895"/>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rot="5400000">
              <a:off x="261735" y="2090012"/>
              <a:ext cx="4505731"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rot="5400000">
              <a:off x="-679335" y="2040482"/>
              <a:ext cx="4505731" cy="40386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rot="16200000" flipH="1">
              <a:off x="-1467052" y="2066200"/>
              <a:ext cx="4505731" cy="352425"/>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rot="16200000" flipH="1">
              <a:off x="-778395" y="2139542"/>
              <a:ext cx="4505731" cy="20574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rot="16200000" flipH="1">
              <a:off x="-1186065" y="2166212"/>
              <a:ext cx="4505731"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rot="16200000" flipH="1">
              <a:off x="-957465" y="2166212"/>
              <a:ext cx="4505731"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rot="16200000" flipH="1">
              <a:off x="2242935" y="2166212"/>
              <a:ext cx="4505731"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rot="16200000" flipH="1">
              <a:off x="2052435" y="2051912"/>
              <a:ext cx="4505731"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rot="5400000">
              <a:off x="2204835" y="2051912"/>
              <a:ext cx="4505731" cy="381000"/>
            </a:xfrm>
            <a:prstGeom prst="line">
              <a:avLst/>
            </a:prstGeom>
            <a:ln w="47625">
              <a:solidFill>
                <a:schemeClr val="accent1">
                  <a:alpha val="63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rot="5400000">
              <a:off x="452235" y="2128112"/>
              <a:ext cx="4505731" cy="228600"/>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rot="16200000" flipH="1">
              <a:off x="376035" y="2128112"/>
              <a:ext cx="4505731" cy="228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rot="5400000">
              <a:off x="1023735" y="2242139"/>
              <a:ext cx="4505731" cy="1588"/>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rot="16200000" flipH="1">
              <a:off x="871335" y="2013812"/>
              <a:ext cx="4505731" cy="457200"/>
            </a:xfrm>
            <a:prstGeom prst="line">
              <a:avLst/>
            </a:prstGeom>
            <a:ln w="47625">
              <a:solidFill>
                <a:schemeClr val="accent1">
                  <a:alpha val="63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rot="5400000">
              <a:off x="985636" y="2051912"/>
              <a:ext cx="4505731" cy="38100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rot="16200000" flipH="1">
              <a:off x="1557135" y="2013812"/>
              <a:ext cx="4505731" cy="457199"/>
            </a:xfrm>
            <a:prstGeom prst="line">
              <a:avLst/>
            </a:prstGeom>
            <a:ln w="38100">
              <a:solidFill>
                <a:schemeClr val="accent1">
                  <a:alpha val="47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rot="16200000" flipH="1">
              <a:off x="566535" y="2090012"/>
              <a:ext cx="4505731"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rot="16200000" flipH="1">
              <a:off x="1861936" y="2166211"/>
              <a:ext cx="4505731" cy="152401"/>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rot="16200000" flipH="1">
              <a:off x="871335" y="2166212"/>
              <a:ext cx="4505731"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rot="5400000">
              <a:off x="147435" y="2128112"/>
              <a:ext cx="4505731" cy="22860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rot="5400000">
              <a:off x="1959090" y="1535657"/>
              <a:ext cx="4505731" cy="1413510"/>
            </a:xfrm>
            <a:prstGeom prst="line">
              <a:avLst/>
            </a:prstGeom>
            <a:ln>
              <a:solidFill>
                <a:schemeClr val="accent1">
                  <a:alpha val="39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rot="5400000">
              <a:off x="2548687" y="2090964"/>
              <a:ext cx="4505731" cy="302895"/>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rot="5400000">
              <a:off x="2776335" y="2166212"/>
              <a:ext cx="4505731"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rot="5400000">
              <a:off x="1835265" y="2040482"/>
              <a:ext cx="4505731" cy="40386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rot="16200000" flipH="1">
              <a:off x="1047548" y="2066200"/>
              <a:ext cx="4505731" cy="352425"/>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rot="16200000" flipH="1">
              <a:off x="1736205" y="2139542"/>
              <a:ext cx="4505731" cy="205740"/>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rot="16200000" flipH="1">
              <a:off x="1328535" y="2166212"/>
              <a:ext cx="4505731"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rot="16200000" flipH="1">
              <a:off x="1557135" y="2166212"/>
              <a:ext cx="4505731"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rot="16200000" flipH="1">
              <a:off x="3919335" y="2166212"/>
              <a:ext cx="4505731" cy="152400"/>
            </a:xfrm>
            <a:prstGeom prst="line">
              <a:avLst/>
            </a:prstGeom>
            <a:ln w="57150">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rot="16200000" flipH="1">
              <a:off x="3271636" y="2051912"/>
              <a:ext cx="4505731"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rot="5400000">
              <a:off x="3881235" y="2051912"/>
              <a:ext cx="4505731"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rot="5400000">
              <a:off x="3004936" y="2090012"/>
              <a:ext cx="4505730" cy="304800"/>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rot="16200000" flipH="1">
              <a:off x="2242935" y="2013813"/>
              <a:ext cx="4505731" cy="457199"/>
            </a:xfrm>
            <a:prstGeom prst="line">
              <a:avLst/>
            </a:prstGeom>
            <a:ln w="38100">
              <a:solidFill>
                <a:schemeClr val="accent1">
                  <a:alpha val="47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rot="16200000" flipH="1">
              <a:off x="3538336" y="2166212"/>
              <a:ext cx="4505731" cy="152401"/>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rot="5400000">
              <a:off x="3822180" y="1535657"/>
              <a:ext cx="4505731" cy="1413510"/>
            </a:xfrm>
            <a:prstGeom prst="line">
              <a:avLst/>
            </a:prstGeom>
            <a:ln>
              <a:solidFill>
                <a:schemeClr val="accent1">
                  <a:alpha val="56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rot="5400000">
              <a:off x="4225087" y="2090965"/>
              <a:ext cx="4505731" cy="302895"/>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rot="5400000">
              <a:off x="4071735" y="2090012"/>
              <a:ext cx="4505731"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rot="5400000">
              <a:off x="3565005" y="2040482"/>
              <a:ext cx="4505731" cy="40386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rot="16200000" flipH="1">
              <a:off x="3412605" y="2139542"/>
              <a:ext cx="4505731" cy="205740"/>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rot="16200000" flipH="1">
              <a:off x="2928735" y="2166212"/>
              <a:ext cx="4505731" cy="152400"/>
            </a:xfrm>
            <a:prstGeom prst="line">
              <a:avLst/>
            </a:prstGeom>
            <a:ln w="57150">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rot="16200000" flipH="1">
              <a:off x="3081135" y="2166212"/>
              <a:ext cx="4505731"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rot="5400000">
              <a:off x="4643235" y="2128112"/>
              <a:ext cx="4505731" cy="228600"/>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rot="16200000" flipH="1">
              <a:off x="4643234" y="2128112"/>
              <a:ext cx="4505731" cy="228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rot="5400000">
              <a:off x="5214735" y="2242140"/>
              <a:ext cx="4505731" cy="1588"/>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rot="16200000" flipH="1">
              <a:off x="5062335" y="2013812"/>
              <a:ext cx="4505731" cy="457200"/>
            </a:xfrm>
            <a:prstGeom prst="line">
              <a:avLst/>
            </a:prstGeom>
            <a:ln>
              <a:solidFill>
                <a:schemeClr val="accent1">
                  <a:alpha val="90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rot="5400000">
              <a:off x="5176636" y="2051912"/>
              <a:ext cx="4505731" cy="38100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rot="16200000" flipH="1">
              <a:off x="5748135" y="2013813"/>
              <a:ext cx="4505731" cy="457199"/>
            </a:xfrm>
            <a:prstGeom prst="line">
              <a:avLst/>
            </a:prstGeom>
            <a:ln w="38100">
              <a:solidFill>
                <a:schemeClr val="accent1">
                  <a:alpha val="47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rot="16200000" flipH="1">
              <a:off x="4909935" y="2166212"/>
              <a:ext cx="4505731"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rot="5400000">
              <a:off x="4795635" y="2128112"/>
              <a:ext cx="4505731" cy="22860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rot="16200000" flipH="1">
              <a:off x="5390948" y="2066200"/>
              <a:ext cx="4505731" cy="352425"/>
            </a:xfrm>
            <a:prstGeom prst="line">
              <a:avLst/>
            </a:prstGeom>
            <a:ln w="15875">
              <a:solidFill>
                <a:schemeClr val="accent1">
                  <a:alpha val="72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rot="16200000" flipH="1">
              <a:off x="5927205" y="2139542"/>
              <a:ext cx="4505731" cy="205740"/>
            </a:xfrm>
            <a:prstGeom prst="line">
              <a:avLst/>
            </a:prstGeom>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rot="16200000" flipH="1">
              <a:off x="5519535" y="2166212"/>
              <a:ext cx="4505731"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rot="16200000" flipH="1">
              <a:off x="5748135" y="2166212"/>
              <a:ext cx="4505731"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rot="16200000" flipH="1">
              <a:off x="6433935" y="2166213"/>
              <a:ext cx="4505731"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rot="16200000" flipH="1">
              <a:off x="6243435" y="2051913"/>
              <a:ext cx="4505731"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rot="5400000">
              <a:off x="6395835" y="2051913"/>
              <a:ext cx="4505731"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rot="16200000" flipH="1">
              <a:off x="6052936" y="2166212"/>
              <a:ext cx="4505731" cy="152401"/>
            </a:xfrm>
            <a:prstGeom prst="line">
              <a:avLst/>
            </a:prstGeom>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rot="5400000">
              <a:off x="6709356" y="2136834"/>
              <a:ext cx="4525755" cy="191133"/>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rot="5400000">
              <a:off x="6026265" y="2040483"/>
              <a:ext cx="4505731" cy="403860"/>
            </a:xfrm>
            <a:prstGeom prst="line">
              <a:avLst/>
            </a:prstGeom>
            <a:ln w="47625">
              <a:solidFill>
                <a:schemeClr val="accent1">
                  <a:alpha val="63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rot="16200000" flipH="1">
              <a:off x="5927205" y="2139543"/>
              <a:ext cx="4505731" cy="205740"/>
            </a:xfrm>
            <a:prstGeom prst="line">
              <a:avLst/>
            </a:prstGeom>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rot="5400000">
              <a:off x="6738734" y="2242140"/>
              <a:ext cx="4505732" cy="1588"/>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rot="5400000">
              <a:off x="3728835" y="2204312"/>
              <a:ext cx="4505731" cy="76200"/>
            </a:xfrm>
            <a:prstGeom prst="line">
              <a:avLst/>
            </a:prstGeom>
            <a:ln w="38100">
              <a:solidFill>
                <a:schemeClr val="accent1">
                  <a:alpha val="47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rot="16200000" flipH="1">
              <a:off x="4224135" y="2166212"/>
              <a:ext cx="4505731" cy="152400"/>
            </a:xfrm>
            <a:prstGeom prst="line">
              <a:avLst/>
            </a:prstGeom>
            <a:ln w="47625">
              <a:solidFill>
                <a:schemeClr val="accent1">
                  <a:alpha val="63000"/>
                </a:scheme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rot="16200000" flipH="1">
              <a:off x="4414635" y="2051912"/>
              <a:ext cx="4505731" cy="381000"/>
            </a:xfrm>
            <a:prstGeom prst="line">
              <a:avLst/>
            </a:prstGeom>
            <a:ln w="19050">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rot="5400000">
              <a:off x="3309735" y="2090012"/>
              <a:ext cx="4505731" cy="304800"/>
            </a:xfrm>
            <a:prstGeom prst="line">
              <a:avLst/>
            </a:prstGeom>
            <a:ln w="47625">
              <a:solidFill>
                <a:schemeClr val="accent1">
                  <a:alpha val="63000"/>
                </a:scheme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rot="16200000" flipH="1">
              <a:off x="4324148" y="2066200"/>
              <a:ext cx="4505731" cy="352425"/>
            </a:xfrm>
            <a:prstGeom prst="line">
              <a:avLst/>
            </a:prstGeom>
            <a:ln w="15875">
              <a:solidFill>
                <a:schemeClr val="accent1">
                  <a:alpha val="72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rot="5400000">
              <a:off x="4948035" y="2051912"/>
              <a:ext cx="4505731"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rot="5400000">
              <a:off x="5405235" y="1747112"/>
              <a:ext cx="4505731" cy="990600"/>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rot="16200000" flipH="1">
              <a:off x="2547735" y="2013814"/>
              <a:ext cx="4505731" cy="457199"/>
            </a:xfrm>
            <a:prstGeom prst="line">
              <a:avLst/>
            </a:prstGeom>
            <a:ln w="38100">
              <a:solidFill>
                <a:schemeClr val="accent1">
                  <a:alpha val="47000"/>
                </a:schemeClr>
              </a:solidFill>
            </a:ln>
          </p:spPr>
          <p:style>
            <a:lnRef idx="1">
              <a:schemeClr val="accent1"/>
            </a:lnRef>
            <a:fillRef idx="0">
              <a:schemeClr val="accent1"/>
            </a:fillRef>
            <a:effectRef idx="0">
              <a:schemeClr val="accent1"/>
            </a:effectRef>
            <a:fontRef idx="minor">
              <a:schemeClr val="tx1"/>
            </a:fontRef>
          </p:style>
        </p:cxnSp>
      </p:grpSp>
      <p:sp>
        <p:nvSpPr>
          <p:cNvPr id="94" name="Rectangle 93"/>
          <p:cNvSpPr/>
          <p:nvPr/>
        </p:nvSpPr>
        <p:spPr>
          <a:xfrm>
            <a:off x="0" y="4311168"/>
            <a:ext cx="9144000" cy="1905000"/>
          </a:xfrm>
          <a:prstGeom prst="rect">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kern="1200">
              <a:solidFill>
                <a:prstClr val="white"/>
              </a:solidFill>
              <a:latin typeface="Tw Cen MT"/>
              <a:ea typeface="+mn-ea"/>
              <a:cs typeface="+mn-cs"/>
            </a:endParaRPr>
          </a:p>
        </p:txBody>
      </p:sp>
      <p:cxnSp>
        <p:nvCxnSpPr>
          <p:cNvPr id="96" name="Straight Connector 95"/>
          <p:cNvCxnSpPr/>
          <p:nvPr/>
        </p:nvCxnSpPr>
        <p:spPr>
          <a:xfrm>
            <a:off x="0" y="4387368"/>
            <a:ext cx="9144000" cy="1588"/>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p:nvCxnSpPr>
        <p:spPr>
          <a:xfrm>
            <a:off x="0" y="6138380"/>
            <a:ext cx="9144000" cy="1588"/>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ext Placeholder 2"/>
          <p:cNvSpPr>
            <a:spLocks noGrp="1"/>
          </p:cNvSpPr>
          <p:nvPr>
            <p:ph type="body" idx="1"/>
          </p:nvPr>
        </p:nvSpPr>
        <p:spPr>
          <a:xfrm>
            <a:off x="457200" y="5621364"/>
            <a:ext cx="8305800" cy="414649"/>
          </a:xfrm>
        </p:spPr>
        <p:txBody>
          <a:bodyPr anchor="t"/>
          <a:lstStyle>
            <a:lvl1pPr marL="0" indent="0">
              <a:buNone/>
              <a:defRPr sz="20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95" name="Title 94"/>
          <p:cNvSpPr>
            <a:spLocks noGrp="1"/>
          </p:cNvSpPr>
          <p:nvPr>
            <p:ph type="title"/>
          </p:nvPr>
        </p:nvSpPr>
        <p:spPr>
          <a:xfrm>
            <a:off x="457200" y="4463568"/>
            <a:ext cx="8305800" cy="1143000"/>
          </a:xfrm>
        </p:spPr>
        <p:txBody>
          <a:bodyPr/>
          <a:lstStyle/>
          <a:p>
            <a:r>
              <a:rPr lang="en-US" smtClean="0"/>
              <a:t>Click to edit Master title style</a:t>
            </a:r>
            <a:endParaRPr lang="en-US"/>
          </a:p>
        </p:txBody>
      </p:sp>
      <p:sp>
        <p:nvSpPr>
          <p:cNvPr id="2" name="Date Placeholder 1"/>
          <p:cNvSpPr>
            <a:spLocks noGrp="1"/>
          </p:cNvSpPr>
          <p:nvPr>
            <p:ph type="dt" sz="half" idx="10"/>
          </p:nvPr>
        </p:nvSpPr>
        <p:spPr/>
        <p:txBody>
          <a:bodyPr/>
          <a:lstStyle/>
          <a:p>
            <a:fld id="{BB9E8905-46AE-410D-A30E-01E6C772D6E3}" type="datetimeFigureOut">
              <a:rPr lang="en-US" smtClean="0"/>
              <a:t>10/20/2019</a:t>
            </a:fld>
            <a:endParaRPr lang="en-US"/>
          </a:p>
        </p:txBody>
      </p:sp>
      <p:sp>
        <p:nvSpPr>
          <p:cNvPr id="91" name="Footer Placeholder 90"/>
          <p:cNvSpPr>
            <a:spLocks noGrp="1"/>
          </p:cNvSpPr>
          <p:nvPr>
            <p:ph type="ftr" sz="quarter" idx="11"/>
          </p:nvPr>
        </p:nvSpPr>
        <p:spPr/>
        <p:txBody>
          <a:bodyPr/>
          <a:lstStyle/>
          <a:p>
            <a:endParaRPr lang="en-US"/>
          </a:p>
        </p:txBody>
      </p:sp>
      <p:sp>
        <p:nvSpPr>
          <p:cNvPr id="92" name="Slide Number Placeholder 91"/>
          <p:cNvSpPr>
            <a:spLocks noGrp="1"/>
          </p:cNvSpPr>
          <p:nvPr>
            <p:ph type="sldNum" sz="quarter" idx="12"/>
          </p:nvPr>
        </p:nvSpPr>
        <p:spPr/>
        <p:txBody>
          <a:bodyPr/>
          <a:lstStyle/>
          <a:p>
            <a:fld id="{66045216-612E-422B-83F8-6C0219551E97}" type="slidenum">
              <a:rPr lang="en-US" smtClean="0"/>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BB9E8905-46AE-410D-A30E-01E6C772D6E3}" type="datetimeFigureOut">
              <a:rPr lang="en-US" smtClean="0"/>
              <a:t>10/20/2019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6045216-612E-422B-83F8-6C0219551E97}"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lgn="ctr">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lgn="ctr">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BB9E8905-46AE-410D-A30E-01E6C772D6E3}" type="datetimeFigureOut">
              <a:rPr lang="en-US" smtClean="0"/>
              <a:t>10/20/2019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6045216-612E-422B-83F8-6C0219551E97}"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BB9E8905-46AE-410D-A30E-01E6C772D6E3}" type="datetimeFigureOut">
              <a:rPr lang="en-US" smtClean="0"/>
              <a:t>10/20/2019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6045216-612E-422B-83F8-6C0219551E97}"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B9E8905-46AE-410D-A30E-01E6C772D6E3}" type="datetimeFigureOut">
              <a:rPr lang="en-US" smtClean="0"/>
              <a:t>10/20/2019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6045216-612E-422B-83F8-6C0219551E97}"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200400" y="273050"/>
            <a:ext cx="548640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BB9E8905-46AE-410D-A30E-01E6C772D6E3}" type="datetimeFigureOut">
              <a:rPr lang="en-US" smtClean="0"/>
              <a:t>10/20/2019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6045216-612E-422B-83F8-6C0219551E97}" type="slidenum">
              <a:rPr lang="en-US" smtClean="0"/>
              <a:t>‹#›</a:t>
            </a:fld>
            <a:endParaRPr lang="en-US"/>
          </a:p>
        </p:txBody>
      </p:sp>
      <p:sp>
        <p:nvSpPr>
          <p:cNvPr id="37" name="Rectangle 36"/>
          <p:cNvSpPr/>
          <p:nvPr/>
        </p:nvSpPr>
        <p:spPr>
          <a:xfrm>
            <a:off x="0" y="1563624"/>
            <a:ext cx="2761488" cy="3313176"/>
          </a:xfrm>
          <a:prstGeom prst="rect">
            <a:avLst/>
          </a:prstGeom>
          <a:solidFill>
            <a:schemeClr val="accent1"/>
          </a:solidFill>
          <a:ln>
            <a:noFill/>
          </a:ln>
          <a:effectLst>
            <a:outerShdw blurRad="50800" dist="38100" dir="27000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kern="1200">
              <a:solidFill>
                <a:prstClr val="white"/>
              </a:solidFill>
              <a:latin typeface="Tw Cen MT"/>
              <a:ea typeface="+mn-ea"/>
              <a:cs typeface="+mn-cs"/>
            </a:endParaRPr>
          </a:p>
        </p:txBody>
      </p:sp>
      <p:cxnSp>
        <p:nvCxnSpPr>
          <p:cNvPr id="39" name="Straight Connector 38"/>
          <p:cNvCxnSpPr/>
          <p:nvPr/>
        </p:nvCxnSpPr>
        <p:spPr>
          <a:xfrm rot="5400000">
            <a:off x="1128157" y="3221339"/>
            <a:ext cx="3017520" cy="794"/>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0" y="1712976"/>
            <a:ext cx="2651760" cy="1588"/>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0" y="4733544"/>
            <a:ext cx="2651760" cy="1588"/>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152400" y="1901952"/>
            <a:ext cx="2377440" cy="1371600"/>
          </a:xfrm>
        </p:spPr>
        <p:txBody>
          <a:bodyPr anchor="b">
            <a:normAutofit/>
          </a:bodyPr>
          <a:lstStyle>
            <a:lvl1pPr algn="l" defTabSz="914400" rtl="0" eaLnBrk="1" latinLnBrk="0" hangingPunct="1">
              <a:spcBef>
                <a:spcPct val="0"/>
              </a:spcBef>
              <a:buNone/>
              <a:tabLst>
                <a:tab pos="3830638" algn="l"/>
              </a:tabLst>
              <a:defRPr lang="en-US" sz="2600" b="1" kern="1200" cap="none" spc="20" baseline="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latin typeface="+mj-lt"/>
                <a:ea typeface="+mj-ea"/>
                <a:cs typeface="+mj-cs"/>
              </a:defRPr>
            </a:lvl1pPr>
          </a:lstStyle>
          <a:p>
            <a:r>
              <a:rPr lang="en-US" smtClean="0"/>
              <a:t>Click to edit Master title style</a:t>
            </a:r>
            <a:endParaRPr lang="en-US" dirty="0"/>
          </a:p>
        </p:txBody>
      </p:sp>
      <p:sp>
        <p:nvSpPr>
          <p:cNvPr id="4" name="Text Placeholder 3"/>
          <p:cNvSpPr>
            <a:spLocks noGrp="1"/>
          </p:cNvSpPr>
          <p:nvPr>
            <p:ph type="body" sz="half" idx="2"/>
          </p:nvPr>
        </p:nvSpPr>
        <p:spPr>
          <a:xfrm>
            <a:off x="152400" y="3273552"/>
            <a:ext cx="2377440" cy="1371600"/>
          </a:xfrm>
        </p:spPr>
        <p:txBody>
          <a:bodyPr>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3200400" y="381000"/>
            <a:ext cx="5562600" cy="5638800"/>
          </a:xfrm>
          <a:solidFill>
            <a:schemeClr val="bg2"/>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5" name="Date Placeholder 4"/>
          <p:cNvSpPr>
            <a:spLocks noGrp="1"/>
          </p:cNvSpPr>
          <p:nvPr>
            <p:ph type="dt" sz="half" idx="10"/>
          </p:nvPr>
        </p:nvSpPr>
        <p:spPr/>
        <p:txBody>
          <a:bodyPr/>
          <a:lstStyle/>
          <a:p>
            <a:fld id="{BB9E8905-46AE-410D-A30E-01E6C772D6E3}" type="datetimeFigureOut">
              <a:rPr lang="en-US" smtClean="0"/>
              <a:t>10/20/2019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6045216-612E-422B-83F8-6C0219551E97}" type="slidenum">
              <a:rPr lang="en-US" smtClean="0"/>
              <a:t>‹#›</a:t>
            </a:fld>
            <a:endParaRPr lang="en-US"/>
          </a:p>
        </p:txBody>
      </p:sp>
      <p:sp>
        <p:nvSpPr>
          <p:cNvPr id="33" name="Rectangle 32"/>
          <p:cNvSpPr/>
          <p:nvPr/>
        </p:nvSpPr>
        <p:spPr>
          <a:xfrm>
            <a:off x="0" y="1563624"/>
            <a:ext cx="2761488" cy="3313176"/>
          </a:xfrm>
          <a:prstGeom prst="rect">
            <a:avLst/>
          </a:prstGeom>
          <a:solidFill>
            <a:schemeClr val="accent1"/>
          </a:solidFill>
          <a:ln>
            <a:noFill/>
          </a:ln>
          <a:effectLst>
            <a:outerShdw blurRad="50800" dist="38100" dir="27000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kern="1200">
              <a:solidFill>
                <a:prstClr val="white"/>
              </a:solidFill>
              <a:latin typeface="Tw Cen MT"/>
              <a:ea typeface="+mn-ea"/>
              <a:cs typeface="+mn-cs"/>
            </a:endParaRPr>
          </a:p>
        </p:txBody>
      </p:sp>
      <p:cxnSp>
        <p:nvCxnSpPr>
          <p:cNvPr id="34" name="Straight Connector 33"/>
          <p:cNvCxnSpPr/>
          <p:nvPr/>
        </p:nvCxnSpPr>
        <p:spPr>
          <a:xfrm rot="5400000">
            <a:off x="1128157" y="3221339"/>
            <a:ext cx="3017520" cy="794"/>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0" y="1712976"/>
            <a:ext cx="2651760" cy="1588"/>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a:off x="0" y="4733544"/>
            <a:ext cx="2651760" cy="1588"/>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155448" y="1905000"/>
            <a:ext cx="2377440" cy="1371600"/>
          </a:xfrm>
        </p:spPr>
        <p:txBody>
          <a:bodyPr anchor="b">
            <a:normAutofit/>
          </a:bodyPr>
          <a:lstStyle>
            <a:lvl1pPr algn="l">
              <a:defRPr sz="2600" b="1" cap="none" spc="20" baseline="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defRPr>
            </a:lvl1pPr>
          </a:lstStyle>
          <a:p>
            <a:r>
              <a:rPr lang="en-US" smtClean="0"/>
              <a:t>Click to edit Master title style</a:t>
            </a:r>
            <a:endParaRPr lang="en-US" dirty="0"/>
          </a:p>
        </p:txBody>
      </p:sp>
      <p:sp>
        <p:nvSpPr>
          <p:cNvPr id="4" name="Text Placeholder 3"/>
          <p:cNvSpPr>
            <a:spLocks noGrp="1"/>
          </p:cNvSpPr>
          <p:nvPr>
            <p:ph type="body" sz="half" idx="2"/>
          </p:nvPr>
        </p:nvSpPr>
        <p:spPr>
          <a:xfrm>
            <a:off x="152400" y="3276600"/>
            <a:ext cx="2377440" cy="1371600"/>
          </a:xfrm>
        </p:spPr>
        <p:txBody>
          <a:bodyPr>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190" name="Rectangle 189"/>
          <p:cNvSpPr/>
          <p:nvPr/>
        </p:nvSpPr>
        <p:spPr>
          <a:xfrm>
            <a:off x="149352" y="137160"/>
            <a:ext cx="8869680" cy="6583680"/>
          </a:xfrm>
          <a:prstGeom prst="rect">
            <a:avLst/>
          </a:prstGeom>
          <a:noFill/>
          <a:ln w="19050" cmpd="sng">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kern="1200">
              <a:solidFill>
                <a:prstClr val="white"/>
              </a:solidFill>
              <a:latin typeface="Tw Cen MT"/>
              <a:ea typeface="+mn-ea"/>
              <a:cs typeface="+mn-cs"/>
            </a:endParaRPr>
          </a:p>
        </p:txBody>
      </p:sp>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457200" y="6312408"/>
            <a:ext cx="2133600" cy="365125"/>
          </a:xfrm>
          <a:prstGeom prst="rect">
            <a:avLst/>
          </a:prstGeom>
        </p:spPr>
        <p:txBody>
          <a:bodyPr vert="horz" lIns="91440" tIns="45720" rIns="91440" bIns="45720" rtlCol="0" anchor="ctr"/>
          <a:lstStyle>
            <a:lvl1pPr algn="l">
              <a:defRPr sz="1200">
                <a:solidFill>
                  <a:schemeClr val="tx2"/>
                </a:solidFill>
              </a:defRPr>
            </a:lvl1pPr>
          </a:lstStyle>
          <a:p>
            <a:fld id="{BB9E8905-46AE-410D-A30E-01E6C772D6E3}" type="datetimeFigureOut">
              <a:rPr lang="en-US" smtClean="0"/>
              <a:t>10/20/2019</a:t>
            </a:fld>
            <a:endParaRPr lang="en-US"/>
          </a:p>
        </p:txBody>
      </p:sp>
      <p:sp>
        <p:nvSpPr>
          <p:cNvPr id="5" name="Footer Placeholder 4"/>
          <p:cNvSpPr>
            <a:spLocks noGrp="1"/>
          </p:cNvSpPr>
          <p:nvPr>
            <p:ph type="ftr" sz="quarter" idx="3"/>
          </p:nvPr>
        </p:nvSpPr>
        <p:spPr>
          <a:xfrm>
            <a:off x="2831123" y="6312408"/>
            <a:ext cx="3481754" cy="365125"/>
          </a:xfrm>
          <a:prstGeom prst="rect">
            <a:avLst/>
          </a:prstGeom>
        </p:spPr>
        <p:txBody>
          <a:bodyPr vert="horz" lIns="91440" tIns="45720" rIns="91440" bIns="45720" rtlCol="0" anchor="ctr"/>
          <a:lstStyle>
            <a:lvl1pPr algn="ctr">
              <a:defRPr sz="1200">
                <a:solidFill>
                  <a:schemeClr val="tx2"/>
                </a:solidFill>
              </a:defRPr>
            </a:lvl1pPr>
          </a:lstStyle>
          <a:p>
            <a:endParaRPr lang="en-US"/>
          </a:p>
        </p:txBody>
      </p:sp>
      <p:sp>
        <p:nvSpPr>
          <p:cNvPr id="6" name="Slide Number Placeholder 5"/>
          <p:cNvSpPr>
            <a:spLocks noGrp="1"/>
          </p:cNvSpPr>
          <p:nvPr>
            <p:ph type="sldNum" sz="quarter" idx="4"/>
          </p:nvPr>
        </p:nvSpPr>
        <p:spPr>
          <a:xfrm>
            <a:off x="6553200" y="6312408"/>
            <a:ext cx="2133600" cy="365125"/>
          </a:xfrm>
          <a:prstGeom prst="rect">
            <a:avLst/>
          </a:prstGeom>
        </p:spPr>
        <p:txBody>
          <a:bodyPr vert="horz" lIns="91440" tIns="45720" rIns="91440" bIns="45720" rtlCol="0" anchor="ctr"/>
          <a:lstStyle>
            <a:lvl1pPr algn="r">
              <a:defRPr sz="1200">
                <a:solidFill>
                  <a:schemeClr val="tx2"/>
                </a:solidFill>
              </a:defRPr>
            </a:lvl1pPr>
          </a:lstStyle>
          <a:p>
            <a:fld id="{66045216-612E-422B-83F8-6C0219551E97}" type="slidenum">
              <a:rPr lang="en-US" smtClean="0"/>
              <a:t>‹#›</a:t>
            </a:fld>
            <a:endParaRPr lang="en-US"/>
          </a:p>
        </p:txBody>
      </p:sp>
    </p:spTree>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spcBef>
          <a:spcPct val="0"/>
        </a:spcBef>
        <a:buNone/>
        <a:tabLst>
          <a:tab pos="3830638" algn="l"/>
        </a:tabLst>
        <a:defRPr sz="3600" b="1" kern="1200" cap="none" spc="50">
          <a:ln w="13335" cmpd="sng">
            <a:solidFill>
              <a:schemeClr val="accent1">
                <a:lumMod val="50000"/>
              </a:schemeClr>
            </a:solidFill>
            <a:prstDash val="solid"/>
          </a:ln>
          <a:solidFill>
            <a:schemeClr val="accent6">
              <a:tint val="1000"/>
            </a:schemeClr>
          </a:solidFill>
          <a:effectLst/>
          <a:latin typeface="+mj-lt"/>
          <a:ea typeface="+mj-ea"/>
          <a:cs typeface="+mj-cs"/>
        </a:defRPr>
      </a:lvl1pPr>
    </p:titleStyle>
    <p:bodyStyle>
      <a:lvl1pPr marL="274320" indent="-274320" algn="l" defTabSz="914400" rtl="0" eaLnBrk="1" latinLnBrk="0" hangingPunct="1">
        <a:spcBef>
          <a:spcPct val="20000"/>
        </a:spcBef>
        <a:buClr>
          <a:schemeClr val="accent1">
            <a:lumMod val="60000"/>
            <a:lumOff val="40000"/>
          </a:schemeClr>
        </a:buClr>
        <a:buFont typeface="Arial" pitchFamily="34" charset="0"/>
        <a:buChar char="•"/>
        <a:defRPr sz="2400" kern="1200">
          <a:solidFill>
            <a:schemeClr val="tx2"/>
          </a:solidFill>
          <a:latin typeface="+mn-lt"/>
          <a:ea typeface="+mn-ea"/>
          <a:cs typeface="+mn-cs"/>
        </a:defRPr>
      </a:lvl1pPr>
      <a:lvl2pPr marL="548640" indent="-182880" algn="l" defTabSz="914400" rtl="0" eaLnBrk="1" latinLnBrk="0" hangingPunct="1">
        <a:spcBef>
          <a:spcPct val="20000"/>
        </a:spcBef>
        <a:buClr>
          <a:schemeClr val="accent1">
            <a:lumMod val="60000"/>
            <a:lumOff val="40000"/>
          </a:schemeClr>
        </a:buClr>
        <a:buFont typeface="Arial" pitchFamily="34" charset="0"/>
        <a:buChar char="•"/>
        <a:defRPr sz="2000" kern="1200">
          <a:solidFill>
            <a:schemeClr val="tx1"/>
          </a:solidFill>
          <a:latin typeface="+mn-lt"/>
          <a:ea typeface="+mn-ea"/>
          <a:cs typeface="+mn-cs"/>
        </a:defRPr>
      </a:lvl2pPr>
      <a:lvl3pPr marL="914400" indent="-228600" algn="l" defTabSz="914400" rtl="0" eaLnBrk="1" latinLnBrk="0" hangingPunct="1">
        <a:spcBef>
          <a:spcPct val="20000"/>
        </a:spcBef>
        <a:buClr>
          <a:schemeClr val="accent2"/>
        </a:buClr>
        <a:buFont typeface="Arial" pitchFamily="34" charset="0"/>
        <a:buChar char="•"/>
        <a:defRPr sz="2000" kern="1200">
          <a:solidFill>
            <a:schemeClr val="tx2"/>
          </a:solidFill>
          <a:latin typeface="+mn-lt"/>
          <a:ea typeface="+mn-ea"/>
          <a:cs typeface="+mn-cs"/>
        </a:defRPr>
      </a:lvl3pPr>
      <a:lvl4pPr marL="1188720" indent="-228600" algn="l" defTabSz="914400" rtl="0" eaLnBrk="1" latinLnBrk="0" hangingPunct="1">
        <a:spcBef>
          <a:spcPct val="20000"/>
        </a:spcBef>
        <a:buClr>
          <a:schemeClr val="accent3"/>
        </a:buClr>
        <a:buFont typeface="Arial" pitchFamily="34" charset="0"/>
        <a:buChar char="•"/>
        <a:defRPr sz="1800" kern="1200">
          <a:solidFill>
            <a:schemeClr val="tx1"/>
          </a:solidFill>
          <a:latin typeface="+mn-lt"/>
          <a:ea typeface="+mn-ea"/>
          <a:cs typeface="+mn-cs"/>
        </a:defRPr>
      </a:lvl4pPr>
      <a:lvl5pPr marL="1463040" indent="-228600" algn="l" defTabSz="914400" rtl="0" eaLnBrk="1" latinLnBrk="0" hangingPunct="1">
        <a:spcBef>
          <a:spcPct val="20000"/>
        </a:spcBef>
        <a:buClr>
          <a:schemeClr val="accent4"/>
        </a:buClr>
        <a:buFont typeface="Arial" pitchFamily="34" charset="0"/>
        <a:buChar char="•"/>
        <a:defRPr sz="1600" kern="1200" baseline="0">
          <a:solidFill>
            <a:schemeClr val="tx2"/>
          </a:solidFill>
          <a:latin typeface="+mn-lt"/>
          <a:ea typeface="+mn-ea"/>
          <a:cs typeface="+mn-cs"/>
        </a:defRPr>
      </a:lvl5pPr>
      <a:lvl6pPr marL="1691640" indent="-182880" algn="l" defTabSz="914400" rtl="0" eaLnBrk="1" latinLnBrk="0" hangingPunct="1">
        <a:spcBef>
          <a:spcPct val="20000"/>
        </a:spcBef>
        <a:buClr>
          <a:schemeClr val="accent5"/>
        </a:buClr>
        <a:buFont typeface="Arial" pitchFamily="34" charset="0"/>
        <a:buChar char="•"/>
        <a:defRPr sz="1600" kern="1200">
          <a:solidFill>
            <a:schemeClr val="tx1"/>
          </a:solidFill>
          <a:latin typeface="+mn-lt"/>
          <a:ea typeface="+mn-ea"/>
          <a:cs typeface="+mn-cs"/>
        </a:defRPr>
      </a:lvl6pPr>
      <a:lvl7pPr marL="1920240" indent="-182880" algn="l" defTabSz="914400" rtl="0" eaLnBrk="1" latinLnBrk="0" hangingPunct="1">
        <a:spcBef>
          <a:spcPct val="20000"/>
        </a:spcBef>
        <a:buClr>
          <a:schemeClr val="accent6"/>
        </a:buClr>
        <a:buFont typeface="Arial" pitchFamily="34" charset="0"/>
        <a:buChar char="•"/>
        <a:defRPr sz="1600" kern="1200">
          <a:solidFill>
            <a:schemeClr val="tx1"/>
          </a:solidFill>
          <a:latin typeface="+mn-lt"/>
          <a:ea typeface="+mn-ea"/>
          <a:cs typeface="+mn-cs"/>
        </a:defRPr>
      </a:lvl7pPr>
      <a:lvl8pPr marL="2148840" indent="-182880" algn="l" defTabSz="914400" rtl="0" eaLnBrk="1" latinLnBrk="0" hangingPunct="1">
        <a:spcBef>
          <a:spcPct val="20000"/>
        </a:spcBef>
        <a:buClr>
          <a:schemeClr val="accent3"/>
        </a:buClr>
        <a:buFont typeface="Arial" pitchFamily="34" charset="0"/>
        <a:buChar char="•"/>
        <a:defRPr sz="1600" kern="1200">
          <a:solidFill>
            <a:schemeClr val="tx1"/>
          </a:solidFill>
          <a:latin typeface="+mn-lt"/>
          <a:ea typeface="+mn-ea"/>
          <a:cs typeface="+mn-cs"/>
        </a:defRPr>
      </a:lvl8pPr>
      <a:lvl9pPr marL="2377440" indent="-182880" algn="l" defTabSz="914400" rtl="0" eaLnBrk="1" latinLnBrk="0" hangingPunct="1">
        <a:spcBef>
          <a:spcPct val="20000"/>
        </a:spcBef>
        <a:buClr>
          <a:schemeClr val="accent6"/>
        </a:buClr>
        <a:buFont typeface="Arial"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About the Company</a:t>
            </a:r>
            <a:endParaRPr lang="en-US" dirty="0"/>
          </a:p>
        </p:txBody>
      </p:sp>
      <p:sp>
        <p:nvSpPr>
          <p:cNvPr id="3" name="Content Placeholder 2"/>
          <p:cNvSpPr>
            <a:spLocks noGrp="1"/>
          </p:cNvSpPr>
          <p:nvPr>
            <p:ph idx="1"/>
          </p:nvPr>
        </p:nvSpPr>
        <p:spPr>
          <a:xfrm>
            <a:off x="457200" y="1783357"/>
            <a:ext cx="8229600" cy="4525963"/>
          </a:xfrm>
        </p:spPr>
        <p:txBody>
          <a:bodyPr/>
          <a:lstStyle/>
          <a:p>
            <a:pPr algn="just"/>
            <a:r>
              <a:rPr lang="en-US" dirty="0"/>
              <a:t>Founded in 2008, Advance Solutions Corp. is a </a:t>
            </a:r>
            <a:r>
              <a:rPr lang="en-US" dirty="0" err="1"/>
              <a:t>ServiceNow</a:t>
            </a:r>
            <a:r>
              <a:rPr lang="en-US" dirty="0"/>
              <a:t> Partner providing outstanding </a:t>
            </a:r>
            <a:r>
              <a:rPr lang="en-US" dirty="0" err="1"/>
              <a:t>ServiceNow</a:t>
            </a:r>
            <a:r>
              <a:rPr lang="en-US" dirty="0"/>
              <a:t> development, implementation, and deployment </a:t>
            </a:r>
            <a:r>
              <a:rPr lang="en-US" dirty="0" smtClean="0"/>
              <a:t>of services </a:t>
            </a:r>
            <a:r>
              <a:rPr lang="en-US" dirty="0"/>
              <a:t>to enterprise customers worldwide. </a:t>
            </a:r>
            <a:endParaRPr lang="en-US" dirty="0" smtClean="0"/>
          </a:p>
          <a:p>
            <a:pPr algn="just"/>
            <a:r>
              <a:rPr lang="en-US" dirty="0" smtClean="0"/>
              <a:t>This </a:t>
            </a:r>
            <a:r>
              <a:rPr lang="en-US" dirty="0"/>
              <a:t>is a US based company with their offices expanding in USA, Singapore, </a:t>
            </a:r>
            <a:r>
              <a:rPr lang="en-US" dirty="0" smtClean="0"/>
              <a:t>Vancouver. </a:t>
            </a:r>
          </a:p>
          <a:p>
            <a:pPr algn="just"/>
            <a:r>
              <a:rPr lang="en-US" dirty="0" smtClean="0"/>
              <a:t>Their </a:t>
            </a:r>
            <a:r>
              <a:rPr lang="en-US" dirty="0"/>
              <a:t>goal is to make cloud-based service management quick and easy for their customers, ultimately improving company productivity, organization, and culture.</a:t>
            </a:r>
          </a:p>
        </p:txBody>
      </p:sp>
    </p:spTree>
    <p:extLst>
      <p:ext uri="{BB962C8B-B14F-4D97-AF65-F5344CB8AC3E}">
        <p14:creationId xmlns:p14="http://schemas.microsoft.com/office/powerpoint/2010/main" val="166605821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51520" y="415205"/>
            <a:ext cx="8640960" cy="5894115"/>
          </a:xfrm>
        </p:spPr>
        <p:txBody>
          <a:bodyPr/>
          <a:lstStyle/>
          <a:p>
            <a:r>
              <a:rPr lang="en-US" dirty="0"/>
              <a:t>The customer will get the following screen on their device. This is the logged in portal for type Table user. Currently Table1 is logged in as in the top right corner of the page. Here, we have the following widgets</a:t>
            </a:r>
            <a:r>
              <a:rPr lang="en-US" dirty="0" smtClean="0"/>
              <a:t>:</a:t>
            </a:r>
          </a:p>
          <a:p>
            <a:pPr marL="0" indent="0">
              <a:buNone/>
            </a:pPr>
            <a:endParaRPr lang="en-US" dirty="0"/>
          </a:p>
          <a:p>
            <a:endParaRPr lang="en-US" dirty="0"/>
          </a:p>
        </p:txBody>
      </p:sp>
      <p:pic>
        <p:nvPicPr>
          <p:cNvPr id="5" name="Picture 4" descr="C:\Users\simmi\Desktop\bagga screenshot\Screenshot (47).png"/>
          <p:cNvPicPr/>
          <p:nvPr/>
        </p:nvPicPr>
        <p:blipFill>
          <a:blip r:embed="rId2">
            <a:extLst>
              <a:ext uri="{28A0092B-C50C-407E-A947-70E740481C1C}">
                <a14:useLocalDpi xmlns:a14="http://schemas.microsoft.com/office/drawing/2010/main" val="0"/>
              </a:ext>
            </a:extLst>
          </a:blip>
          <a:srcRect/>
          <a:stretch>
            <a:fillRect/>
          </a:stretch>
        </p:blipFill>
        <p:spPr bwMode="auto">
          <a:xfrm>
            <a:off x="683568" y="2097147"/>
            <a:ext cx="7848872" cy="4412180"/>
          </a:xfrm>
          <a:prstGeom prst="rect">
            <a:avLst/>
          </a:prstGeom>
          <a:ln>
            <a:noFill/>
          </a:ln>
          <a:effectLst>
            <a:outerShdw blurRad="292100" dist="139700" dir="2700000" algn="tl" rotWithShape="0">
              <a:srgbClr val="333333">
                <a:alpha val="65000"/>
              </a:srgbClr>
            </a:outerShdw>
          </a:effectLst>
        </p:spPr>
      </p:pic>
      <p:sp>
        <p:nvSpPr>
          <p:cNvPr id="6" name="Rectangular Callout 5"/>
          <p:cNvSpPr/>
          <p:nvPr/>
        </p:nvSpPr>
        <p:spPr>
          <a:xfrm>
            <a:off x="899592" y="2492896"/>
            <a:ext cx="1944216" cy="1296144"/>
          </a:xfrm>
          <a:prstGeom prst="wedgeRectCallout">
            <a:avLst>
              <a:gd name="adj1" fmla="val -20833"/>
              <a:gd name="adj2" fmla="val 65707"/>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000" dirty="0"/>
              <a:t>Search bar can be used to creating incidents (like when some dish gets spilled on the table or some false order received etc.), ordering food directly without going through complete menu or read some knowledge article. </a:t>
            </a:r>
            <a:endParaRPr lang="en-US" sz="1000" dirty="0"/>
          </a:p>
        </p:txBody>
      </p:sp>
      <p:sp>
        <p:nvSpPr>
          <p:cNvPr id="7" name="Rectangular Callout 6"/>
          <p:cNvSpPr/>
          <p:nvPr/>
        </p:nvSpPr>
        <p:spPr>
          <a:xfrm>
            <a:off x="35496" y="4509120"/>
            <a:ext cx="1584176" cy="1296144"/>
          </a:xfrm>
          <a:prstGeom prst="wedgeRectCallout">
            <a:avLst>
              <a:gd name="adj1" fmla="val 80519"/>
              <a:gd name="adj2" fmla="val 22951"/>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000" dirty="0"/>
              <a:t>This menu icon takes the user to the restaurant menu. This menu will be discussed in the later part.</a:t>
            </a:r>
            <a:endParaRPr lang="en-US" sz="1000" dirty="0"/>
          </a:p>
        </p:txBody>
      </p:sp>
      <p:sp>
        <p:nvSpPr>
          <p:cNvPr id="8" name="Rectangular Callout 7"/>
          <p:cNvSpPr/>
          <p:nvPr/>
        </p:nvSpPr>
        <p:spPr>
          <a:xfrm>
            <a:off x="6444208" y="4149080"/>
            <a:ext cx="1728192" cy="864096"/>
          </a:xfrm>
          <a:prstGeom prst="wedgeRectCallout">
            <a:avLst>
              <a:gd name="adj1" fmla="val -20833"/>
              <a:gd name="adj2" fmla="val 65707"/>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000" dirty="0"/>
              <a:t>This icon leads the customer to the feedback form. Users can add their valuable feedbacks here.</a:t>
            </a:r>
            <a:endParaRPr lang="en-US" sz="1000" dirty="0"/>
          </a:p>
        </p:txBody>
      </p:sp>
      <p:sp>
        <p:nvSpPr>
          <p:cNvPr id="9" name="Rectangular Callout 8"/>
          <p:cNvSpPr/>
          <p:nvPr/>
        </p:nvSpPr>
        <p:spPr>
          <a:xfrm>
            <a:off x="3923928" y="3789040"/>
            <a:ext cx="1944216" cy="1224136"/>
          </a:xfrm>
          <a:prstGeom prst="wedgeRectCallout">
            <a:avLst>
              <a:gd name="adj1" fmla="val -20833"/>
              <a:gd name="adj2" fmla="val 65707"/>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000" dirty="0"/>
              <a:t>This takes us to a few knowledge articles. There are knowledge articles about how to order the food, how to leave feedback and some reviews about the restaurant by previous customers.</a:t>
            </a:r>
            <a:endParaRPr lang="en-US" sz="1000" dirty="0"/>
          </a:p>
        </p:txBody>
      </p:sp>
    </p:spTree>
    <p:extLst>
      <p:ext uri="{BB962C8B-B14F-4D97-AF65-F5344CB8AC3E}">
        <p14:creationId xmlns:p14="http://schemas.microsoft.com/office/powerpoint/2010/main" val="3724053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7"/>
                                        </p:tgtEl>
                                        <p:attrNameLst>
                                          <p:attrName>style.visibility</p:attrName>
                                        </p:attrNameLst>
                                      </p:cBhvr>
                                      <p:to>
                                        <p:strVal val="visible"/>
                                      </p:to>
                                    </p:set>
                                    <p:anim calcmode="lin" valueType="num">
                                      <p:cBhvr>
                                        <p:cTn id="14" dur="500" fill="hold"/>
                                        <p:tgtEl>
                                          <p:spTgt spid="7"/>
                                        </p:tgtEl>
                                        <p:attrNameLst>
                                          <p:attrName>ppt_w</p:attrName>
                                        </p:attrNameLst>
                                      </p:cBhvr>
                                      <p:tavLst>
                                        <p:tav tm="0">
                                          <p:val>
                                            <p:fltVal val="0"/>
                                          </p:val>
                                        </p:tav>
                                        <p:tav tm="100000">
                                          <p:val>
                                            <p:strVal val="#ppt_w"/>
                                          </p:val>
                                        </p:tav>
                                      </p:tavLst>
                                    </p:anim>
                                    <p:anim calcmode="lin" valueType="num">
                                      <p:cBhvr>
                                        <p:cTn id="15" dur="500" fill="hold"/>
                                        <p:tgtEl>
                                          <p:spTgt spid="7"/>
                                        </p:tgtEl>
                                        <p:attrNameLst>
                                          <p:attrName>ppt_h</p:attrName>
                                        </p:attrNameLst>
                                      </p:cBhvr>
                                      <p:tavLst>
                                        <p:tav tm="0">
                                          <p:val>
                                            <p:fltVal val="0"/>
                                          </p:val>
                                        </p:tav>
                                        <p:tav tm="100000">
                                          <p:val>
                                            <p:strVal val="#ppt_h"/>
                                          </p:val>
                                        </p:tav>
                                      </p:tavLst>
                                    </p:anim>
                                    <p:animEffect transition="in" filter="fade">
                                      <p:cBhvr>
                                        <p:cTn id="16" dur="5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anim calcmode="lin" valueType="num">
                                      <p:cBhvr>
                                        <p:cTn id="21" dur="500" fill="hold"/>
                                        <p:tgtEl>
                                          <p:spTgt spid="9"/>
                                        </p:tgtEl>
                                        <p:attrNameLst>
                                          <p:attrName>ppt_w</p:attrName>
                                        </p:attrNameLst>
                                      </p:cBhvr>
                                      <p:tavLst>
                                        <p:tav tm="0">
                                          <p:val>
                                            <p:fltVal val="0"/>
                                          </p:val>
                                        </p:tav>
                                        <p:tav tm="100000">
                                          <p:val>
                                            <p:strVal val="#ppt_w"/>
                                          </p:val>
                                        </p:tav>
                                      </p:tavLst>
                                    </p:anim>
                                    <p:anim calcmode="lin" valueType="num">
                                      <p:cBhvr>
                                        <p:cTn id="22" dur="500" fill="hold"/>
                                        <p:tgtEl>
                                          <p:spTgt spid="9"/>
                                        </p:tgtEl>
                                        <p:attrNameLst>
                                          <p:attrName>ppt_h</p:attrName>
                                        </p:attrNameLst>
                                      </p:cBhvr>
                                      <p:tavLst>
                                        <p:tav tm="0">
                                          <p:val>
                                            <p:fltVal val="0"/>
                                          </p:val>
                                        </p:tav>
                                        <p:tav tm="100000">
                                          <p:val>
                                            <p:strVal val="#ppt_h"/>
                                          </p:val>
                                        </p:tav>
                                      </p:tavLst>
                                    </p:anim>
                                    <p:animEffect transition="in" filter="fade">
                                      <p:cBhvr>
                                        <p:cTn id="23" dur="500"/>
                                        <p:tgtEl>
                                          <p:spTgt spid="9"/>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grpId="0" nodeType="clickEffect">
                                  <p:stCondLst>
                                    <p:cond delay="0"/>
                                  </p:stCondLst>
                                  <p:childTnLst>
                                    <p:set>
                                      <p:cBhvr>
                                        <p:cTn id="27" dur="1" fill="hold">
                                          <p:stCondLst>
                                            <p:cond delay="0"/>
                                          </p:stCondLst>
                                        </p:cTn>
                                        <p:tgtEl>
                                          <p:spTgt spid="8"/>
                                        </p:tgtEl>
                                        <p:attrNameLst>
                                          <p:attrName>style.visibility</p:attrName>
                                        </p:attrNameLst>
                                      </p:cBhvr>
                                      <p:to>
                                        <p:strVal val="visible"/>
                                      </p:to>
                                    </p:set>
                                    <p:anim calcmode="lin" valueType="num">
                                      <p:cBhvr>
                                        <p:cTn id="28" dur="500" fill="hold"/>
                                        <p:tgtEl>
                                          <p:spTgt spid="8"/>
                                        </p:tgtEl>
                                        <p:attrNameLst>
                                          <p:attrName>ppt_w</p:attrName>
                                        </p:attrNameLst>
                                      </p:cBhvr>
                                      <p:tavLst>
                                        <p:tav tm="0">
                                          <p:val>
                                            <p:fltVal val="0"/>
                                          </p:val>
                                        </p:tav>
                                        <p:tav tm="100000">
                                          <p:val>
                                            <p:strVal val="#ppt_w"/>
                                          </p:val>
                                        </p:tav>
                                      </p:tavLst>
                                    </p:anim>
                                    <p:anim calcmode="lin" valueType="num">
                                      <p:cBhvr>
                                        <p:cTn id="29" dur="500" fill="hold"/>
                                        <p:tgtEl>
                                          <p:spTgt spid="8"/>
                                        </p:tgtEl>
                                        <p:attrNameLst>
                                          <p:attrName>ppt_h</p:attrName>
                                        </p:attrNameLst>
                                      </p:cBhvr>
                                      <p:tavLst>
                                        <p:tav tm="0">
                                          <p:val>
                                            <p:fltVal val="0"/>
                                          </p:val>
                                        </p:tav>
                                        <p:tav tm="100000">
                                          <p:val>
                                            <p:strVal val="#ppt_h"/>
                                          </p:val>
                                        </p:tav>
                                      </p:tavLst>
                                    </p:anim>
                                    <p:animEffect transition="in" filter="fade">
                                      <p:cBhvr>
                                        <p:cTn id="3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60648"/>
            <a:ext cx="8229600" cy="5865515"/>
          </a:xfrm>
        </p:spPr>
        <p:txBody>
          <a:bodyPr/>
          <a:lstStyle/>
          <a:p>
            <a:pPr algn="just"/>
            <a:r>
              <a:rPr lang="en-US" dirty="0"/>
              <a:t>On this screen, the user will select the Menu icon. This will lead to the following webpage that shows some most popular food items and the food categories</a:t>
            </a:r>
            <a:r>
              <a:rPr lang="en-US" dirty="0" smtClean="0"/>
              <a:t>. </a:t>
            </a:r>
            <a:r>
              <a:rPr lang="en-US" dirty="0"/>
              <a:t>In this page, on the left side are the food item categories. Popular items include the catalog items that have been ordered the most by the </a:t>
            </a:r>
            <a:r>
              <a:rPr lang="en-US" dirty="0" smtClean="0"/>
              <a:t>customers.</a:t>
            </a:r>
            <a:endParaRPr lang="en-US" dirty="0"/>
          </a:p>
        </p:txBody>
      </p:sp>
      <p:pic>
        <p:nvPicPr>
          <p:cNvPr id="4" name="Picture 3" descr="C:\Users\simmi\Pictures\Screenshots\Screenshot (2).png"/>
          <p:cNvPicPr/>
          <p:nvPr/>
        </p:nvPicPr>
        <p:blipFill>
          <a:blip r:embed="rId2">
            <a:extLst>
              <a:ext uri="{28A0092B-C50C-407E-A947-70E740481C1C}">
                <a14:useLocalDpi xmlns:a14="http://schemas.microsoft.com/office/drawing/2010/main" val="0"/>
              </a:ext>
            </a:extLst>
          </a:blip>
          <a:srcRect/>
          <a:stretch>
            <a:fillRect/>
          </a:stretch>
        </p:blipFill>
        <p:spPr bwMode="auto">
          <a:xfrm>
            <a:off x="611560" y="2174461"/>
            <a:ext cx="7992888" cy="449489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3022453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60648"/>
            <a:ext cx="8229600" cy="4525963"/>
          </a:xfrm>
        </p:spPr>
        <p:txBody>
          <a:bodyPr/>
          <a:lstStyle/>
          <a:p>
            <a:r>
              <a:rPr lang="en-US" dirty="0"/>
              <a:t>. Clicking on the category will show the catalog items related to that category. Following are the screenshots of these categories:</a:t>
            </a:r>
            <a:endParaRPr lang="en-US" dirty="0"/>
          </a:p>
        </p:txBody>
      </p:sp>
      <p:pic>
        <p:nvPicPr>
          <p:cNvPr id="5" name="Picture 4" descr="C:\Users\simmi\Pictures\Screenshots\Screenshot (4).png"/>
          <p:cNvPicPr/>
          <p:nvPr/>
        </p:nvPicPr>
        <p:blipFill>
          <a:blip r:embed="rId2">
            <a:extLst>
              <a:ext uri="{28A0092B-C50C-407E-A947-70E740481C1C}">
                <a14:useLocalDpi xmlns:a14="http://schemas.microsoft.com/office/drawing/2010/main" val="0"/>
              </a:ext>
            </a:extLst>
          </a:blip>
          <a:srcRect/>
          <a:stretch>
            <a:fillRect/>
          </a:stretch>
        </p:blipFill>
        <p:spPr bwMode="auto">
          <a:xfrm>
            <a:off x="107504" y="1052736"/>
            <a:ext cx="5674995" cy="3191510"/>
          </a:xfrm>
          <a:prstGeom prst="rect">
            <a:avLst/>
          </a:prstGeom>
          <a:ln>
            <a:noFill/>
          </a:ln>
          <a:effectLst>
            <a:outerShdw blurRad="292100" dist="139700" dir="2700000" algn="tl" rotWithShape="0">
              <a:srgbClr val="333333">
                <a:alpha val="65000"/>
              </a:srgbClr>
            </a:outerShdw>
          </a:effectLst>
        </p:spPr>
      </p:pic>
      <p:pic>
        <p:nvPicPr>
          <p:cNvPr id="4" name="Picture 3" descr="C:\Users\simmi\Pictures\Screenshots\Screenshot (3).png"/>
          <p:cNvPicPr/>
          <p:nvPr/>
        </p:nvPicPr>
        <p:blipFill>
          <a:blip r:embed="rId3">
            <a:extLst>
              <a:ext uri="{28A0092B-C50C-407E-A947-70E740481C1C}">
                <a14:useLocalDpi xmlns:a14="http://schemas.microsoft.com/office/drawing/2010/main" val="0"/>
              </a:ext>
            </a:extLst>
          </a:blip>
          <a:srcRect/>
          <a:stretch>
            <a:fillRect/>
          </a:stretch>
        </p:blipFill>
        <p:spPr bwMode="auto">
          <a:xfrm>
            <a:off x="3361501" y="1052736"/>
            <a:ext cx="5674995" cy="3191510"/>
          </a:xfrm>
          <a:prstGeom prst="rect">
            <a:avLst/>
          </a:prstGeom>
          <a:ln>
            <a:noFill/>
          </a:ln>
          <a:effectLst>
            <a:outerShdw blurRad="292100" dist="139700" dir="2700000" algn="tl" rotWithShape="0">
              <a:srgbClr val="333333">
                <a:alpha val="65000"/>
              </a:srgbClr>
            </a:outerShdw>
          </a:effectLst>
        </p:spPr>
      </p:pic>
      <p:pic>
        <p:nvPicPr>
          <p:cNvPr id="6" name="Picture 5" descr="C:\Users\simmi\Pictures\Screenshots\Screenshot (5).png"/>
          <p:cNvPicPr/>
          <p:nvPr/>
        </p:nvPicPr>
        <p:blipFill>
          <a:blip r:embed="rId4">
            <a:extLst>
              <a:ext uri="{28A0092B-C50C-407E-A947-70E740481C1C}">
                <a14:useLocalDpi xmlns:a14="http://schemas.microsoft.com/office/drawing/2010/main" val="0"/>
              </a:ext>
            </a:extLst>
          </a:blip>
          <a:srcRect/>
          <a:stretch>
            <a:fillRect/>
          </a:stretch>
        </p:blipFill>
        <p:spPr bwMode="auto">
          <a:xfrm>
            <a:off x="107504" y="3500328"/>
            <a:ext cx="5763260" cy="3241040"/>
          </a:xfrm>
          <a:prstGeom prst="rect">
            <a:avLst/>
          </a:prstGeom>
          <a:ln>
            <a:noFill/>
          </a:ln>
          <a:effectLst>
            <a:outerShdw blurRad="292100" dist="139700" dir="2700000" algn="tl" rotWithShape="0">
              <a:srgbClr val="333333">
                <a:alpha val="65000"/>
              </a:srgbClr>
            </a:outerShdw>
          </a:effectLst>
        </p:spPr>
      </p:pic>
      <p:pic>
        <p:nvPicPr>
          <p:cNvPr id="7" name="Picture 6" descr="C:\Users\simmi\Pictures\Screenshots\Screenshot (6).png"/>
          <p:cNvPicPr/>
          <p:nvPr/>
        </p:nvPicPr>
        <p:blipFill>
          <a:blip r:embed="rId5">
            <a:extLst>
              <a:ext uri="{28A0092B-C50C-407E-A947-70E740481C1C}">
                <a14:useLocalDpi xmlns:a14="http://schemas.microsoft.com/office/drawing/2010/main" val="0"/>
              </a:ext>
            </a:extLst>
          </a:blip>
          <a:srcRect/>
          <a:stretch>
            <a:fillRect/>
          </a:stretch>
        </p:blipFill>
        <p:spPr bwMode="auto">
          <a:xfrm>
            <a:off x="3273236" y="3500328"/>
            <a:ext cx="5763260" cy="324104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425543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1)">
                                      <p:cBhvr>
                                        <p:cTn id="7" dur="1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heel(1)">
                                      <p:cBhvr>
                                        <p:cTn id="12" dur="10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heel(1)">
                                      <p:cBhvr>
                                        <p:cTn id="17" dur="10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21" presetClass="entr" presetSubtype="1"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heel(1)">
                                      <p:cBhvr>
                                        <p:cTn id="22"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32656"/>
            <a:ext cx="8229600" cy="4525963"/>
          </a:xfrm>
        </p:spPr>
        <p:txBody>
          <a:bodyPr/>
          <a:lstStyle/>
          <a:p>
            <a:pPr algn="just"/>
            <a:r>
              <a:rPr lang="en-US" dirty="0"/>
              <a:t>Let’s consider that we have ordered 1 </a:t>
            </a:r>
            <a:r>
              <a:rPr lang="en-US" dirty="0" err="1"/>
              <a:t>Aloo</a:t>
            </a:r>
            <a:r>
              <a:rPr lang="en-US" dirty="0"/>
              <a:t> </a:t>
            </a:r>
            <a:r>
              <a:rPr lang="en-US" dirty="0" err="1"/>
              <a:t>Parantha</a:t>
            </a:r>
            <a:r>
              <a:rPr lang="en-US" dirty="0"/>
              <a:t> and 3 Butter </a:t>
            </a:r>
            <a:r>
              <a:rPr lang="en-US" dirty="0" err="1"/>
              <a:t>Naan</a:t>
            </a:r>
            <a:r>
              <a:rPr lang="en-US" dirty="0"/>
              <a:t>. For this, we select ‘</a:t>
            </a:r>
            <a:r>
              <a:rPr lang="en-US" dirty="0" err="1"/>
              <a:t>Chapati</a:t>
            </a:r>
            <a:r>
              <a:rPr lang="en-US" dirty="0"/>
              <a:t>’&gt;’</a:t>
            </a:r>
            <a:r>
              <a:rPr lang="en-US" dirty="0" err="1"/>
              <a:t>Aloo</a:t>
            </a:r>
            <a:r>
              <a:rPr lang="en-US" dirty="0"/>
              <a:t> </a:t>
            </a:r>
            <a:r>
              <a:rPr lang="en-US" dirty="0" err="1"/>
              <a:t>Parantha</a:t>
            </a:r>
            <a:r>
              <a:rPr lang="en-US" dirty="0"/>
              <a:t>’ and ‘</a:t>
            </a:r>
            <a:r>
              <a:rPr lang="en-US" dirty="0" err="1"/>
              <a:t>Chapati</a:t>
            </a:r>
            <a:r>
              <a:rPr lang="en-US" dirty="0"/>
              <a:t>’&gt;’Butter </a:t>
            </a:r>
            <a:r>
              <a:rPr lang="en-US" dirty="0" err="1"/>
              <a:t>Naan</a:t>
            </a:r>
            <a:r>
              <a:rPr lang="en-US" dirty="0"/>
              <a:t>’. This is shown below:</a:t>
            </a:r>
            <a:endParaRPr lang="en-US" i="1" dirty="0"/>
          </a:p>
          <a:p>
            <a:pPr algn="just"/>
            <a:endParaRPr lang="en-US" dirty="0"/>
          </a:p>
        </p:txBody>
      </p:sp>
      <p:pic>
        <p:nvPicPr>
          <p:cNvPr id="4" name="Picture 3" descr="C:\Users\simmi\Pictures\Screenshots\Screenshot (11).p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3528" y="1628800"/>
            <a:ext cx="6226378" cy="3501757"/>
          </a:xfrm>
          <a:prstGeom prst="rect">
            <a:avLst/>
          </a:prstGeom>
          <a:ln>
            <a:noFill/>
          </a:ln>
          <a:effectLst>
            <a:outerShdw blurRad="292100" dist="139700" dir="2700000" algn="tl" rotWithShape="0">
              <a:srgbClr val="333333">
                <a:alpha val="65000"/>
              </a:srgbClr>
            </a:outerShdw>
          </a:effectLst>
        </p:spPr>
      </p:pic>
      <p:pic>
        <p:nvPicPr>
          <p:cNvPr id="5" name="Picture 4" descr="C:\Users\simmi\Pictures\Screenshots\Screenshot (12).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87824" y="3204246"/>
            <a:ext cx="5904656" cy="332109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670178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43197"/>
            <a:ext cx="8229600" cy="4525963"/>
          </a:xfrm>
        </p:spPr>
        <p:txBody>
          <a:bodyPr/>
          <a:lstStyle/>
          <a:p>
            <a:r>
              <a:rPr lang="en-US" dirty="0"/>
              <a:t>Further, the order is placed by clicking on Cart menu. There we can view our orders. Click on Proceed to Checkout.</a:t>
            </a:r>
            <a:endParaRPr lang="en-US" i="1" dirty="0"/>
          </a:p>
          <a:p>
            <a:endParaRPr lang="en-US" dirty="0"/>
          </a:p>
        </p:txBody>
      </p:sp>
      <p:pic>
        <p:nvPicPr>
          <p:cNvPr id="4" name="Picture 3" descr="C:\Users\simmi\Pictures\Screenshots\Screenshot (13).png"/>
          <p:cNvPicPr/>
          <p:nvPr/>
        </p:nvPicPr>
        <p:blipFill>
          <a:blip r:embed="rId2">
            <a:extLst>
              <a:ext uri="{28A0092B-C50C-407E-A947-70E740481C1C}">
                <a14:useLocalDpi xmlns:a14="http://schemas.microsoft.com/office/drawing/2010/main" val="0"/>
              </a:ext>
            </a:extLst>
          </a:blip>
          <a:srcRect/>
          <a:stretch>
            <a:fillRect/>
          </a:stretch>
        </p:blipFill>
        <p:spPr bwMode="auto">
          <a:xfrm>
            <a:off x="323527" y="1089080"/>
            <a:ext cx="6465697" cy="3636064"/>
          </a:xfrm>
          <a:prstGeom prst="rect">
            <a:avLst/>
          </a:prstGeom>
          <a:ln>
            <a:noFill/>
          </a:ln>
          <a:effectLst>
            <a:outerShdw blurRad="292100" dist="139700" dir="2700000" algn="tl" rotWithShape="0">
              <a:srgbClr val="333333">
                <a:alpha val="65000"/>
              </a:srgbClr>
            </a:outerShdw>
          </a:effectLst>
        </p:spPr>
      </p:pic>
      <p:pic>
        <p:nvPicPr>
          <p:cNvPr id="5" name="Picture 4" descr="C:\Users\simmi\Pictures\Screenshots\Screenshot (15).png"/>
          <p:cNvPicPr/>
          <p:nvPr/>
        </p:nvPicPr>
        <p:blipFill>
          <a:blip r:embed="rId3">
            <a:extLst>
              <a:ext uri="{28A0092B-C50C-407E-A947-70E740481C1C}">
                <a14:useLocalDpi xmlns:a14="http://schemas.microsoft.com/office/drawing/2010/main" val="0"/>
              </a:ext>
            </a:extLst>
          </a:blip>
          <a:srcRect/>
          <a:stretch>
            <a:fillRect/>
          </a:stretch>
        </p:blipFill>
        <p:spPr bwMode="auto">
          <a:xfrm>
            <a:off x="2771800" y="2852936"/>
            <a:ext cx="6120680" cy="374441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629531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71189"/>
            <a:ext cx="8229600" cy="4525963"/>
          </a:xfrm>
        </p:spPr>
        <p:txBody>
          <a:bodyPr/>
          <a:lstStyle/>
          <a:p>
            <a:pPr algn="just"/>
            <a:r>
              <a:rPr lang="en-US" dirty="0"/>
              <a:t>This generates a popup that asks you to add further specifications. Clicking on ‘Proceed’ finally places the order.</a:t>
            </a:r>
            <a:endParaRPr lang="en-US" i="1" dirty="0"/>
          </a:p>
          <a:p>
            <a:pPr algn="just"/>
            <a:endParaRPr lang="en-US" dirty="0"/>
          </a:p>
        </p:txBody>
      </p:sp>
      <p:pic>
        <p:nvPicPr>
          <p:cNvPr id="4" name="Picture 3" descr="C:\Users\simmi\Pictures\Screenshots\Screenshot (16).png"/>
          <p:cNvPicPr/>
          <p:nvPr/>
        </p:nvPicPr>
        <p:blipFill>
          <a:blip r:embed="rId2">
            <a:extLst>
              <a:ext uri="{28A0092B-C50C-407E-A947-70E740481C1C}">
                <a14:useLocalDpi xmlns:a14="http://schemas.microsoft.com/office/drawing/2010/main" val="0"/>
              </a:ext>
            </a:extLst>
          </a:blip>
          <a:srcRect/>
          <a:stretch>
            <a:fillRect/>
          </a:stretch>
        </p:blipFill>
        <p:spPr bwMode="auto">
          <a:xfrm>
            <a:off x="1403648" y="1124744"/>
            <a:ext cx="6408712" cy="3604018"/>
          </a:xfrm>
          <a:prstGeom prst="rect">
            <a:avLst/>
          </a:prstGeom>
          <a:ln>
            <a:noFill/>
          </a:ln>
          <a:effectLst>
            <a:outerShdw blurRad="292100" dist="139700" dir="2700000" algn="tl" rotWithShape="0">
              <a:srgbClr val="333333">
                <a:alpha val="65000"/>
              </a:srgbClr>
            </a:outerShdw>
          </a:effectLst>
        </p:spPr>
      </p:pic>
      <p:sp>
        <p:nvSpPr>
          <p:cNvPr id="5" name="TextBox 4"/>
          <p:cNvSpPr txBox="1"/>
          <p:nvPr/>
        </p:nvSpPr>
        <p:spPr>
          <a:xfrm>
            <a:off x="395536" y="4976008"/>
            <a:ext cx="8496944" cy="1477328"/>
          </a:xfrm>
          <a:prstGeom prst="rect">
            <a:avLst/>
          </a:prstGeom>
          <a:noFill/>
        </p:spPr>
        <p:txBody>
          <a:bodyPr wrap="square" rtlCol="0">
            <a:spAutoFit/>
          </a:bodyPr>
          <a:lstStyle/>
          <a:p>
            <a:pPr algn="just"/>
            <a:r>
              <a:rPr lang="en-US" dirty="0"/>
              <a:t>The order has now been placed. This creates the task for the corresponding chef. Now the order has gone to the chef as per the category of the item ordered. After the chef logs in, in the Orders menu in the header bar, there will be an entry corresponding to each item of the order. The chef can start preparing the order seeing the quantity and the item name. </a:t>
            </a:r>
            <a:endParaRPr lang="en-US" i="1" dirty="0"/>
          </a:p>
          <a:p>
            <a:pPr algn="just"/>
            <a:endParaRPr lang="en-US" dirty="0"/>
          </a:p>
        </p:txBody>
      </p:sp>
    </p:spTree>
    <p:extLst>
      <p:ext uri="{BB962C8B-B14F-4D97-AF65-F5344CB8AC3E}">
        <p14:creationId xmlns:p14="http://schemas.microsoft.com/office/powerpoint/2010/main" val="159406921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32656"/>
            <a:ext cx="8229600" cy="4525963"/>
          </a:xfrm>
        </p:spPr>
        <p:txBody>
          <a:bodyPr/>
          <a:lstStyle/>
          <a:p>
            <a:pPr algn="just"/>
            <a:r>
              <a:rPr lang="en-US" dirty="0"/>
              <a:t>The chef login screen and the order menu in the header bar are shown in the figure. Quantity can be seen by clicking on the request.</a:t>
            </a:r>
          </a:p>
        </p:txBody>
      </p:sp>
      <p:pic>
        <p:nvPicPr>
          <p:cNvPr id="4" name="Picture 3" descr="C:\Users\simmi\Pictures\Screenshots\Screenshot (17).png"/>
          <p:cNvPicPr/>
          <p:nvPr/>
        </p:nvPicPr>
        <p:blipFill>
          <a:blip r:embed="rId2">
            <a:extLst>
              <a:ext uri="{28A0092B-C50C-407E-A947-70E740481C1C}">
                <a14:useLocalDpi xmlns:a14="http://schemas.microsoft.com/office/drawing/2010/main" val="0"/>
              </a:ext>
            </a:extLst>
          </a:blip>
          <a:srcRect/>
          <a:stretch>
            <a:fillRect/>
          </a:stretch>
        </p:blipFill>
        <p:spPr bwMode="auto">
          <a:xfrm>
            <a:off x="323528" y="1484784"/>
            <a:ext cx="6914078" cy="3888217"/>
          </a:xfrm>
          <a:prstGeom prst="rect">
            <a:avLst/>
          </a:prstGeom>
          <a:ln>
            <a:noFill/>
          </a:ln>
          <a:effectLst>
            <a:outerShdw blurRad="292100" dist="139700" dir="2700000" algn="tl" rotWithShape="0">
              <a:srgbClr val="333333">
                <a:alpha val="65000"/>
              </a:srgbClr>
            </a:outerShdw>
          </a:effectLst>
        </p:spPr>
      </p:pic>
      <p:pic>
        <p:nvPicPr>
          <p:cNvPr id="5" name="Picture 4" descr="C:\Users\simmi\Pictures\Screenshots\Screenshot (19).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58949" y="2852937"/>
            <a:ext cx="6533532" cy="367240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471257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703237"/>
            <a:ext cx="8229600" cy="4525963"/>
          </a:xfrm>
        </p:spPr>
        <p:txBody>
          <a:bodyPr/>
          <a:lstStyle/>
          <a:p>
            <a:pPr algn="just"/>
            <a:r>
              <a:rPr lang="en-US" dirty="0"/>
              <a:t>After preparing the order, the chef has to open ICT view in the header menu. Then select My Tasks from navigator menu.</a:t>
            </a:r>
            <a:endParaRPr lang="en-US" i="1" dirty="0"/>
          </a:p>
          <a:p>
            <a:pPr algn="just"/>
            <a:endParaRPr lang="en-US" dirty="0"/>
          </a:p>
        </p:txBody>
      </p:sp>
      <p:pic>
        <p:nvPicPr>
          <p:cNvPr id="4" name="Picture 3" descr="C:\Users\simmi\Pictures\Screenshots\Screenshot (21).p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47453" y="1902142"/>
            <a:ext cx="7712979" cy="433517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63628494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32656"/>
            <a:ext cx="8229600" cy="4525963"/>
          </a:xfrm>
        </p:spPr>
        <p:txBody>
          <a:bodyPr/>
          <a:lstStyle/>
          <a:p>
            <a:pPr algn="just"/>
            <a:r>
              <a:rPr lang="en-US" dirty="0"/>
              <a:t>Here the chef has to select the item prepared and then change its state to close complete or directly close task. The manager gets a task to generate for that table.</a:t>
            </a:r>
            <a:endParaRPr lang="en-US" i="1" dirty="0"/>
          </a:p>
          <a:p>
            <a:pPr algn="just"/>
            <a:endParaRPr lang="en-US" dirty="0"/>
          </a:p>
        </p:txBody>
      </p:sp>
      <p:pic>
        <p:nvPicPr>
          <p:cNvPr id="4" name="Picture 3" descr="C:\Users\simmi\Pictures\Screenshots\Screenshot (22).p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92115" y="1772816"/>
            <a:ext cx="7840325" cy="440686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55985061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32656"/>
            <a:ext cx="8229600" cy="4525963"/>
          </a:xfrm>
        </p:spPr>
        <p:txBody>
          <a:bodyPr/>
          <a:lstStyle/>
          <a:p>
            <a:pPr algn="just"/>
            <a:r>
              <a:rPr lang="en-US" dirty="0"/>
              <a:t>In manager’s logged in header menu, each of the order gets displayed. Based on this information, the manager will get create the bill and send it to the corresponding table. This process is as explained in the following figure. </a:t>
            </a:r>
            <a:endParaRPr lang="en-US" i="1" dirty="0"/>
          </a:p>
          <a:p>
            <a:pPr algn="just"/>
            <a:endParaRPr lang="en-US" dirty="0"/>
          </a:p>
        </p:txBody>
      </p:sp>
      <p:pic>
        <p:nvPicPr>
          <p:cNvPr id="4" name="Picture 3"/>
          <p:cNvPicPr/>
          <p:nvPr/>
        </p:nvPicPr>
        <p:blipFill>
          <a:blip r:embed="rId2"/>
          <a:stretch>
            <a:fillRect/>
          </a:stretch>
        </p:blipFill>
        <p:spPr>
          <a:xfrm>
            <a:off x="323527" y="1906270"/>
            <a:ext cx="6551939" cy="3682970"/>
          </a:xfrm>
          <a:prstGeom prst="rect">
            <a:avLst/>
          </a:prstGeom>
          <a:ln>
            <a:noFill/>
          </a:ln>
          <a:effectLst>
            <a:outerShdw blurRad="292100" dist="139700" dir="2700000" algn="tl" rotWithShape="0">
              <a:srgbClr val="333333">
                <a:alpha val="65000"/>
              </a:srgbClr>
            </a:outerShdw>
          </a:effectLst>
        </p:spPr>
      </p:pic>
      <p:pic>
        <p:nvPicPr>
          <p:cNvPr id="5" name="Picture 4"/>
          <p:cNvPicPr/>
          <p:nvPr/>
        </p:nvPicPr>
        <p:blipFill>
          <a:blip r:embed="rId3"/>
          <a:stretch>
            <a:fillRect/>
          </a:stretch>
        </p:blipFill>
        <p:spPr>
          <a:xfrm>
            <a:off x="2231500" y="2852936"/>
            <a:ext cx="6660980" cy="374441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100556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8776" y="2263152"/>
            <a:ext cx="4843264" cy="1021832"/>
          </a:xfrm>
        </p:spPr>
        <p:txBody>
          <a:bodyPr>
            <a:normAutofit/>
          </a:bodyPr>
          <a:lstStyle/>
          <a:p>
            <a:r>
              <a:rPr lang="en-US" sz="3200" dirty="0" smtClean="0"/>
              <a:t>Summer Internship Project</a:t>
            </a:r>
            <a:endParaRPr lang="en-US" sz="3200" dirty="0"/>
          </a:p>
        </p:txBody>
      </p:sp>
      <p:sp>
        <p:nvSpPr>
          <p:cNvPr id="3" name="Subtitle 2"/>
          <p:cNvSpPr>
            <a:spLocks noGrp="1"/>
          </p:cNvSpPr>
          <p:nvPr>
            <p:ph type="subTitle" idx="1"/>
          </p:nvPr>
        </p:nvSpPr>
        <p:spPr>
          <a:xfrm>
            <a:off x="1763688" y="3501008"/>
            <a:ext cx="2884512" cy="1066800"/>
          </a:xfrm>
        </p:spPr>
        <p:txBody>
          <a:bodyPr>
            <a:normAutofit fontScale="92500" lnSpcReduction="10000"/>
          </a:bodyPr>
          <a:lstStyle/>
          <a:p>
            <a:pPr algn="r"/>
            <a:r>
              <a:rPr lang="en-US" dirty="0" err="1" smtClean="0"/>
              <a:t>Arun</a:t>
            </a:r>
            <a:r>
              <a:rPr lang="en-US" dirty="0" smtClean="0"/>
              <a:t> </a:t>
            </a:r>
            <a:r>
              <a:rPr lang="en-US" dirty="0" err="1" smtClean="0"/>
              <a:t>Bagga</a:t>
            </a:r>
            <a:endParaRPr lang="en-US" dirty="0" smtClean="0"/>
          </a:p>
          <a:p>
            <a:pPr algn="r"/>
            <a:r>
              <a:rPr lang="en-US" dirty="0" smtClean="0"/>
              <a:t>B.Tech (ECE)</a:t>
            </a:r>
          </a:p>
          <a:p>
            <a:pPr algn="r"/>
            <a:r>
              <a:rPr lang="en-US" dirty="0" smtClean="0"/>
              <a:t>16106013</a:t>
            </a:r>
            <a:endParaRPr lang="en-US" dirty="0"/>
          </a:p>
        </p:txBody>
      </p:sp>
    </p:spTree>
    <p:extLst>
      <p:ext uri="{BB962C8B-B14F-4D97-AF65-F5344CB8AC3E}">
        <p14:creationId xmlns:p14="http://schemas.microsoft.com/office/powerpoint/2010/main" val="423306205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Inner Implementations</a:t>
            </a:r>
            <a:endParaRPr lang="en-US" dirty="0"/>
          </a:p>
        </p:txBody>
      </p:sp>
      <p:sp>
        <p:nvSpPr>
          <p:cNvPr id="3" name="Content Placeholder 2"/>
          <p:cNvSpPr>
            <a:spLocks noGrp="1"/>
          </p:cNvSpPr>
          <p:nvPr>
            <p:ph idx="1"/>
          </p:nvPr>
        </p:nvSpPr>
        <p:spPr/>
        <p:txBody>
          <a:bodyPr>
            <a:normAutofit/>
          </a:bodyPr>
          <a:lstStyle/>
          <a:p>
            <a:r>
              <a:rPr lang="en-US" b="1" u="sng" dirty="0" smtClean="0"/>
              <a:t>Workflows</a:t>
            </a:r>
          </a:p>
          <a:p>
            <a:pPr marL="731520" lvl="1" indent="-457200">
              <a:buFont typeface="+mj-lt"/>
              <a:buAutoNum type="arabicPeriod"/>
            </a:pPr>
            <a:r>
              <a:rPr lang="en-US" b="1" dirty="0"/>
              <a:t>Chef Assignment </a:t>
            </a:r>
            <a:r>
              <a:rPr lang="en-US" b="1" dirty="0" smtClean="0"/>
              <a:t>Workflow</a:t>
            </a:r>
            <a:endParaRPr lang="en-US" i="1" dirty="0"/>
          </a:p>
          <a:p>
            <a:pPr marL="731520" lvl="1" indent="-457200">
              <a:buFont typeface="+mj-lt"/>
              <a:buAutoNum type="arabicPeriod"/>
            </a:pPr>
            <a:r>
              <a:rPr lang="en-US" b="1" dirty="0"/>
              <a:t>Bill Generator </a:t>
            </a:r>
            <a:r>
              <a:rPr lang="en-US" b="1" dirty="0" smtClean="0"/>
              <a:t>Workflow</a:t>
            </a:r>
            <a:endParaRPr lang="en-US" i="1" dirty="0"/>
          </a:p>
          <a:p>
            <a:pPr marL="731520" lvl="1" indent="-457200">
              <a:buFont typeface="+mj-lt"/>
              <a:buAutoNum type="arabicPeriod"/>
            </a:pPr>
            <a:r>
              <a:rPr lang="en-US" b="1" dirty="0"/>
              <a:t>Restaurant SLA </a:t>
            </a:r>
            <a:r>
              <a:rPr lang="en-US" b="1" dirty="0" smtClean="0"/>
              <a:t>2</a:t>
            </a:r>
          </a:p>
          <a:p>
            <a:pPr marL="342900" lvl="0" indent="-342900"/>
            <a:r>
              <a:rPr lang="en-US" b="1" u="sng" dirty="0"/>
              <a:t>Catalog Item </a:t>
            </a:r>
            <a:r>
              <a:rPr lang="en-US" b="1" u="sng" dirty="0" smtClean="0"/>
              <a:t>SLA</a:t>
            </a:r>
            <a:endParaRPr lang="en-US" i="1" dirty="0"/>
          </a:p>
          <a:p>
            <a:pPr marL="342900" indent="-342900"/>
            <a:r>
              <a:rPr lang="en-US" b="1" u="sng" dirty="0"/>
              <a:t>Feedback</a:t>
            </a:r>
            <a:endParaRPr lang="en-US" i="1" dirty="0"/>
          </a:p>
          <a:p>
            <a:pPr marL="731520" lvl="1" indent="-457200">
              <a:buFont typeface="+mj-lt"/>
              <a:buAutoNum type="arabicPeriod"/>
            </a:pPr>
            <a:endParaRPr lang="en-US" dirty="0"/>
          </a:p>
        </p:txBody>
      </p:sp>
      <p:pic>
        <p:nvPicPr>
          <p:cNvPr id="4" name="Picture 3" descr="C:\Users\simmi\Desktop\bagga screenshot\Screenshot (58).p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9552" y="1340768"/>
            <a:ext cx="6192688" cy="3636064"/>
          </a:xfrm>
          <a:prstGeom prst="rect">
            <a:avLst/>
          </a:prstGeom>
          <a:ln>
            <a:noFill/>
          </a:ln>
          <a:effectLst>
            <a:outerShdw blurRad="292100" dist="139700" dir="2700000" algn="tl" rotWithShape="0">
              <a:srgbClr val="333333">
                <a:alpha val="65000"/>
              </a:srgbClr>
            </a:outerShdw>
          </a:effectLst>
        </p:spPr>
      </p:pic>
      <p:pic>
        <p:nvPicPr>
          <p:cNvPr id="5" name="Picture 4" descr="C:\Users\simmi\Desktop\bagga screenshot\Screenshot (60).png"/>
          <p:cNvPicPr/>
          <p:nvPr/>
        </p:nvPicPr>
        <p:blipFill>
          <a:blip r:embed="rId3">
            <a:extLst>
              <a:ext uri="{28A0092B-C50C-407E-A947-70E740481C1C}">
                <a14:useLocalDpi xmlns:a14="http://schemas.microsoft.com/office/drawing/2010/main" val="0"/>
              </a:ext>
            </a:extLst>
          </a:blip>
          <a:srcRect/>
          <a:stretch>
            <a:fillRect/>
          </a:stretch>
        </p:blipFill>
        <p:spPr bwMode="auto">
          <a:xfrm>
            <a:off x="2339752" y="2492896"/>
            <a:ext cx="6552728" cy="410445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810349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403648" y="1933089"/>
            <a:ext cx="6439456" cy="2215991"/>
          </a:xfrm>
          <a:prstGeom prst="rect">
            <a:avLst/>
          </a:prstGeom>
          <a:noFill/>
        </p:spPr>
        <p:txBody>
          <a:bodyPr wrap="none" lIns="91440" tIns="45720" rIns="91440" bIns="45720">
            <a:spAutoFit/>
          </a:bodyPr>
          <a:lstStyle/>
          <a:p>
            <a:pPr algn="ctr"/>
            <a:r>
              <a:rPr lang="en-US" sz="13800" b="1" cap="none" spc="0" dirty="0" smtClean="0">
                <a:ln w="31550" cmpd="sng">
                  <a:gradFill>
                    <a:gsLst>
                      <a:gs pos="25000">
                        <a:schemeClr val="accent1">
                          <a:shade val="25000"/>
                          <a:satMod val="190000"/>
                        </a:schemeClr>
                      </a:gs>
                      <a:gs pos="80000">
                        <a:schemeClr val="accent1">
                          <a:tint val="75000"/>
                          <a:satMod val="190000"/>
                        </a:schemeClr>
                      </a:gs>
                    </a:gsLst>
                    <a:lin ang="5400000"/>
                  </a:gradFill>
                  <a:prstDash val="solid"/>
                </a:ln>
                <a:solidFill>
                  <a:srgbClr val="FFFFFF"/>
                </a:solidFill>
                <a:effectLst>
                  <a:outerShdw blurRad="41275" dist="12700" dir="12000000" algn="tl" rotWithShape="0">
                    <a:srgbClr val="000000">
                      <a:alpha val="40000"/>
                    </a:srgbClr>
                  </a:outerShdw>
                </a:effectLst>
                <a:latin typeface="Brush Script MT" pitchFamily="66" charset="0"/>
              </a:rPr>
              <a:t>Thank You</a:t>
            </a:r>
            <a:endParaRPr lang="en-US" sz="13800" b="1" cap="none" spc="0" dirty="0">
              <a:ln w="31550" cmpd="sng">
                <a:gradFill>
                  <a:gsLst>
                    <a:gs pos="25000">
                      <a:schemeClr val="accent1">
                        <a:shade val="25000"/>
                        <a:satMod val="190000"/>
                      </a:schemeClr>
                    </a:gs>
                    <a:gs pos="80000">
                      <a:schemeClr val="accent1">
                        <a:tint val="75000"/>
                        <a:satMod val="190000"/>
                      </a:schemeClr>
                    </a:gs>
                  </a:gsLst>
                  <a:lin ang="5400000"/>
                </a:gradFill>
                <a:prstDash val="solid"/>
              </a:ln>
              <a:solidFill>
                <a:srgbClr val="FFFFFF"/>
              </a:solidFill>
              <a:effectLst>
                <a:outerShdw blurRad="41275" dist="12700" dir="12000000" algn="tl" rotWithShape="0">
                  <a:srgbClr val="000000">
                    <a:alpha val="40000"/>
                  </a:srgbClr>
                </a:outerShdw>
              </a:effectLst>
              <a:latin typeface="Brush Script MT" pitchFamily="66" charset="0"/>
            </a:endParaRPr>
          </a:p>
        </p:txBody>
      </p:sp>
    </p:spTree>
    <p:extLst>
      <p:ext uri="{BB962C8B-B14F-4D97-AF65-F5344CB8AC3E}">
        <p14:creationId xmlns:p14="http://schemas.microsoft.com/office/powerpoint/2010/main" val="351319964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About </a:t>
            </a:r>
            <a:r>
              <a:rPr lang="en-US" dirty="0" err="1" smtClean="0"/>
              <a:t>ServiceNow</a:t>
            </a:r>
            <a:endParaRPr lang="en-US" dirty="0"/>
          </a:p>
        </p:txBody>
      </p:sp>
      <p:sp>
        <p:nvSpPr>
          <p:cNvPr id="3" name="Content Placeholder 2"/>
          <p:cNvSpPr>
            <a:spLocks noGrp="1"/>
          </p:cNvSpPr>
          <p:nvPr>
            <p:ph idx="1"/>
          </p:nvPr>
        </p:nvSpPr>
        <p:spPr/>
        <p:txBody>
          <a:bodyPr>
            <a:normAutofit fontScale="85000" lnSpcReduction="10000"/>
          </a:bodyPr>
          <a:lstStyle/>
          <a:p>
            <a:pPr algn="just"/>
            <a:r>
              <a:rPr lang="en-US" b="1" dirty="0" err="1"/>
              <a:t>ServiceNow</a:t>
            </a:r>
            <a:r>
              <a:rPr lang="en-US" b="1" dirty="0"/>
              <a:t> </a:t>
            </a:r>
            <a:r>
              <a:rPr lang="en-US" dirty="0"/>
              <a:t>is an American cloud computing company with its headquarters in Santa Clara, California. </a:t>
            </a:r>
            <a:endParaRPr lang="en-US" dirty="0" smtClean="0"/>
          </a:p>
          <a:p>
            <a:pPr algn="just"/>
            <a:r>
              <a:rPr lang="en-US" dirty="0" smtClean="0"/>
              <a:t>It </a:t>
            </a:r>
            <a:r>
              <a:rPr lang="en-US" dirty="0"/>
              <a:t>was founded in 2004 by Fred </a:t>
            </a:r>
            <a:r>
              <a:rPr lang="en-US" dirty="0" err="1"/>
              <a:t>Luddy</a:t>
            </a:r>
            <a:r>
              <a:rPr lang="en-US" dirty="0"/>
              <a:t>. </a:t>
            </a:r>
            <a:r>
              <a:rPr lang="en-US" dirty="0" err="1"/>
              <a:t>ServiceNow</a:t>
            </a:r>
            <a:r>
              <a:rPr lang="en-US" dirty="0"/>
              <a:t> is listed on the New York Stock </a:t>
            </a:r>
            <a:r>
              <a:rPr lang="en-US" dirty="0" smtClean="0"/>
              <a:t>Exchange.</a:t>
            </a:r>
          </a:p>
          <a:p>
            <a:pPr algn="just"/>
            <a:r>
              <a:rPr lang="en-US" dirty="0" smtClean="0"/>
              <a:t>It </a:t>
            </a:r>
            <a:r>
              <a:rPr lang="en-US" dirty="0"/>
              <a:t>has many top IT Service Companies around the world as its partners such as HCL, TCS, Wipro. Advance Solutions Corp. is also one of them. </a:t>
            </a:r>
            <a:endParaRPr lang="en-US" dirty="0" smtClean="0"/>
          </a:p>
          <a:p>
            <a:pPr algn="just"/>
            <a:r>
              <a:rPr lang="en-US" dirty="0" smtClean="0"/>
              <a:t>Here </a:t>
            </a:r>
            <a:r>
              <a:rPr lang="en-US" dirty="0"/>
              <a:t>the projects are gathered by a marketing team in US and are forwarded to teams of technical consultants across the world who develop the required application’s front end and back end functionalities. </a:t>
            </a:r>
            <a:endParaRPr lang="en-US" dirty="0" smtClean="0"/>
          </a:p>
          <a:p>
            <a:pPr algn="just"/>
            <a:r>
              <a:rPr lang="en-US" dirty="0" smtClean="0"/>
              <a:t>Using </a:t>
            </a:r>
            <a:r>
              <a:rPr lang="en-US" dirty="0" err="1"/>
              <a:t>ServiceNow</a:t>
            </a:r>
            <a:r>
              <a:rPr lang="en-US" dirty="0"/>
              <a:t> for application development has proved to be a lot more efficient and professional than working from the scratch because of the in-built functionalities (called “Out Of The Box features”). </a:t>
            </a:r>
            <a:endParaRPr lang="en-US" dirty="0" smtClean="0"/>
          </a:p>
          <a:p>
            <a:pPr algn="just"/>
            <a:r>
              <a:rPr lang="en-US" dirty="0" smtClean="0"/>
              <a:t>Moreover </a:t>
            </a:r>
            <a:r>
              <a:rPr lang="en-US" dirty="0"/>
              <a:t>the platform has a well-defined documentation and an active Community to assist the developers who get stuck.</a:t>
            </a:r>
          </a:p>
        </p:txBody>
      </p:sp>
    </p:spTree>
    <p:extLst>
      <p:ext uri="{BB962C8B-B14F-4D97-AF65-F5344CB8AC3E}">
        <p14:creationId xmlns:p14="http://schemas.microsoft.com/office/powerpoint/2010/main" val="126783533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8269"/>
            <a:ext cx="8229600" cy="1143000"/>
          </a:xfrm>
        </p:spPr>
        <p:txBody>
          <a:bodyPr/>
          <a:lstStyle/>
          <a:p>
            <a:r>
              <a:rPr lang="en-US" dirty="0" smtClean="0"/>
              <a:t>SDLC (Software Development Life Cycle)</a:t>
            </a:r>
            <a:endParaRPr lang="en-US" dirty="0"/>
          </a:p>
        </p:txBody>
      </p:sp>
      <p:sp>
        <p:nvSpPr>
          <p:cNvPr id="3" name="Content Placeholder 2"/>
          <p:cNvSpPr>
            <a:spLocks noGrp="1"/>
          </p:cNvSpPr>
          <p:nvPr>
            <p:ph idx="1"/>
          </p:nvPr>
        </p:nvSpPr>
        <p:spPr>
          <a:xfrm>
            <a:off x="457200" y="1207293"/>
            <a:ext cx="8229600" cy="4525963"/>
          </a:xfrm>
        </p:spPr>
        <p:txBody>
          <a:bodyPr/>
          <a:lstStyle/>
          <a:p>
            <a:pPr marL="0" indent="0" algn="just">
              <a:buNone/>
            </a:pPr>
            <a:r>
              <a:rPr lang="en-US" dirty="0"/>
              <a:t>SDLC is a process followed for a software project, within a software organization. </a:t>
            </a:r>
            <a:r>
              <a:rPr lang="en-US" dirty="0" smtClean="0"/>
              <a:t>It </a:t>
            </a:r>
            <a:r>
              <a:rPr lang="en-US" dirty="0"/>
              <a:t>consists of a detailed plan describing how to develop, maintain, replace and alter or enhance specific software. </a:t>
            </a:r>
            <a:r>
              <a:rPr lang="en-US" dirty="0" smtClean="0"/>
              <a:t>The </a:t>
            </a:r>
            <a:r>
              <a:rPr lang="en-US" dirty="0"/>
              <a:t>life cycle defines a methodology for improving the quality of software and the overall development process.</a:t>
            </a:r>
          </a:p>
          <a:p>
            <a:pPr algn="just"/>
            <a:endParaRPr lang="en-US" dirty="0"/>
          </a:p>
        </p:txBody>
      </p:sp>
      <p:pic>
        <p:nvPicPr>
          <p:cNvPr id="4" name="Picture 3" descr="Stages of SDLC"/>
          <p:cNvPicPr/>
          <p:nvPr/>
        </p:nvPicPr>
        <p:blipFill>
          <a:blip r:embed="rId2">
            <a:extLst>
              <a:ext uri="{28A0092B-C50C-407E-A947-70E740481C1C}">
                <a14:useLocalDpi xmlns:a14="http://schemas.microsoft.com/office/drawing/2010/main" val="0"/>
              </a:ext>
            </a:extLst>
          </a:blip>
          <a:srcRect/>
          <a:stretch>
            <a:fillRect/>
          </a:stretch>
        </p:blipFill>
        <p:spPr bwMode="auto">
          <a:xfrm>
            <a:off x="1938337" y="3140968"/>
            <a:ext cx="5267325" cy="345638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40553849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528" y="1493912"/>
            <a:ext cx="8496944" cy="1143000"/>
          </a:xfrm>
        </p:spPr>
        <p:txBody>
          <a:bodyPr>
            <a:noAutofit/>
          </a:bodyPr>
          <a:lstStyle/>
          <a:p>
            <a:pPr algn="ctr"/>
            <a:r>
              <a:rPr lang="en-US" sz="4400" dirty="0" smtClean="0"/>
              <a:t>Project Title</a:t>
            </a:r>
            <a:br>
              <a:rPr lang="en-US" sz="4400" dirty="0" smtClean="0"/>
            </a:br>
            <a:r>
              <a:rPr lang="en-US" sz="4400" dirty="0" smtClean="0"/>
              <a:t/>
            </a:r>
            <a:br>
              <a:rPr lang="en-US" sz="4400" dirty="0" smtClean="0"/>
            </a:br>
            <a:r>
              <a:rPr lang="en-US" sz="4400" dirty="0" smtClean="0"/>
              <a:t>Restaurant Management System</a:t>
            </a:r>
            <a:endParaRPr lang="en-US" sz="4400" dirty="0"/>
          </a:p>
        </p:txBody>
      </p:sp>
      <p:pic>
        <p:nvPicPr>
          <p:cNvPr id="4" name="Content Placeholder 3" descr="F:\ARUN\project_ServiceNow\SNOW PRO\Untitled.png"/>
          <p:cNvPicPr>
            <a:picLocks noGrp="1"/>
          </p:cNvPicPr>
          <p:nvPr>
            <p:ph idx="1"/>
          </p:nvPr>
        </p:nvPicPr>
        <p:blipFill rotWithShape="1">
          <a:blip r:embed="rId2" cstate="print">
            <a:extLst>
              <a:ext uri="{28A0092B-C50C-407E-A947-70E740481C1C}">
                <a14:useLocalDpi xmlns:a14="http://schemas.microsoft.com/office/drawing/2010/main" val="0"/>
              </a:ext>
            </a:extLst>
          </a:blip>
          <a:srcRect r="12871"/>
          <a:stretch/>
        </p:blipFill>
        <p:spPr bwMode="auto">
          <a:xfrm>
            <a:off x="457200" y="3167688"/>
            <a:ext cx="8229600" cy="2493560"/>
          </a:xfrm>
          <a:prstGeom prst="rect">
            <a:avLst/>
          </a:prstGeom>
          <a:ln>
            <a:noFill/>
          </a:ln>
          <a:effectLst>
            <a:outerShdw blurRad="292100" dist="139700" dir="2700000" algn="tl" rotWithShape="0">
              <a:srgbClr val="333333">
                <a:alpha val="65000"/>
              </a:srgbClr>
            </a:outerShdw>
          </a:effectLst>
          <a:extLst>
            <a:ext uri="{53640926-AAD7-44D8-BBD7-CCE9431645EC}">
              <a14:shadowObscured xmlns:a14="http://schemas.microsoft.com/office/drawing/2010/main"/>
            </a:ext>
          </a:extLst>
        </p:spPr>
      </p:pic>
    </p:spTree>
    <p:extLst>
      <p:ext uri="{BB962C8B-B14F-4D97-AF65-F5344CB8AC3E}">
        <p14:creationId xmlns:p14="http://schemas.microsoft.com/office/powerpoint/2010/main" val="109731444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Project  Goals</a:t>
            </a:r>
          </a:p>
        </p:txBody>
      </p:sp>
      <p:sp>
        <p:nvSpPr>
          <p:cNvPr id="3" name="Content Placeholder 2"/>
          <p:cNvSpPr>
            <a:spLocks noGrp="1"/>
          </p:cNvSpPr>
          <p:nvPr>
            <p:ph idx="1"/>
          </p:nvPr>
        </p:nvSpPr>
        <p:spPr/>
        <p:txBody>
          <a:bodyPr>
            <a:normAutofit fontScale="92500" lnSpcReduction="10000"/>
          </a:bodyPr>
          <a:lstStyle/>
          <a:p>
            <a:pPr lvl="0"/>
            <a:r>
              <a:rPr lang="en-US" dirty="0" smtClean="0"/>
              <a:t>To </a:t>
            </a:r>
            <a:r>
              <a:rPr lang="en-US" dirty="0"/>
              <a:t>create such a restaurant system which will save time of both customers and restaurant management team. </a:t>
            </a:r>
          </a:p>
          <a:p>
            <a:pPr lvl="0"/>
            <a:r>
              <a:rPr lang="en-US" dirty="0" smtClean="0"/>
              <a:t>To work </a:t>
            </a:r>
            <a:r>
              <a:rPr lang="en-US" dirty="0"/>
              <a:t>as a consumer app which allows your customers to view the restaurant menu, add feedback and read stories or review of other </a:t>
            </a:r>
            <a:r>
              <a:rPr lang="en-US" dirty="0" smtClean="0"/>
              <a:t>customers. </a:t>
            </a:r>
          </a:p>
          <a:p>
            <a:pPr lvl="0"/>
            <a:r>
              <a:rPr lang="en-US" dirty="0" smtClean="0"/>
              <a:t>To </a:t>
            </a:r>
            <a:r>
              <a:rPr lang="en-US" dirty="0"/>
              <a:t>manage employees, maintain the entire kitchen and be a bookkeeper.</a:t>
            </a:r>
          </a:p>
          <a:p>
            <a:pPr lvl="0"/>
            <a:r>
              <a:rPr lang="en-US" dirty="0"/>
              <a:t>With this system when customers can order food, order’s copy will go to kitchen and manager or cash counter immediately.</a:t>
            </a:r>
          </a:p>
          <a:p>
            <a:r>
              <a:rPr lang="en-US" dirty="0"/>
              <a:t>With this system one can store entire restaurant menu, in a synchronized manner where every item is in particular category and these categories are updated and deleted by the manager or any technical consultant.</a:t>
            </a:r>
          </a:p>
        </p:txBody>
      </p:sp>
    </p:spTree>
    <p:extLst>
      <p:ext uri="{BB962C8B-B14F-4D97-AF65-F5344CB8AC3E}">
        <p14:creationId xmlns:p14="http://schemas.microsoft.com/office/powerpoint/2010/main" val="171714802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lgn="ctr"/>
            <a:r>
              <a:rPr lang="en-US" dirty="0"/>
              <a:t>User login Options</a:t>
            </a:r>
            <a:r>
              <a:rPr lang="en-US" dirty="0" smtClean="0"/>
              <a:t>.</a:t>
            </a:r>
            <a:endParaRPr lang="en-US" dirty="0"/>
          </a:p>
        </p:txBody>
      </p:sp>
      <p:sp>
        <p:nvSpPr>
          <p:cNvPr id="3" name="Content Placeholder 2"/>
          <p:cNvSpPr>
            <a:spLocks noGrp="1"/>
          </p:cNvSpPr>
          <p:nvPr>
            <p:ph idx="1"/>
          </p:nvPr>
        </p:nvSpPr>
        <p:spPr>
          <a:xfrm>
            <a:off x="539552" y="1844824"/>
            <a:ext cx="8085584" cy="4525963"/>
          </a:xfrm>
        </p:spPr>
        <p:txBody>
          <a:bodyPr>
            <a:normAutofit/>
          </a:bodyPr>
          <a:lstStyle/>
          <a:p>
            <a:pPr algn="just"/>
            <a:r>
              <a:rPr lang="en-US" sz="2800" dirty="0" smtClean="0"/>
              <a:t>Table </a:t>
            </a:r>
            <a:r>
              <a:rPr lang="en-US" sz="2800" dirty="0"/>
              <a:t>Number: Customers will get their ordering device on the table. Their instance will be logged in with the ID of the table they are sitting on.</a:t>
            </a:r>
            <a:endParaRPr lang="en-US" sz="2000" dirty="0"/>
          </a:p>
          <a:p>
            <a:pPr algn="just"/>
            <a:r>
              <a:rPr lang="en-US" sz="2800" dirty="0"/>
              <a:t>Chef: Each group head of chef will have their device so that hey can check what orders to be cooked.</a:t>
            </a:r>
            <a:endParaRPr lang="en-US" sz="2000" dirty="0"/>
          </a:p>
          <a:p>
            <a:pPr algn="just"/>
            <a:r>
              <a:rPr lang="en-US" sz="2800" dirty="0"/>
              <a:t>Manager: Manager’s device will keep track of all the activities and generate bill after order is </a:t>
            </a:r>
            <a:r>
              <a:rPr lang="en-US" sz="3200" dirty="0" smtClean="0"/>
              <a:t>completed.</a:t>
            </a:r>
            <a:endParaRPr lang="en-US" sz="2000" dirty="0"/>
          </a:p>
        </p:txBody>
      </p:sp>
    </p:spTree>
    <p:extLst>
      <p:ext uri="{BB962C8B-B14F-4D97-AF65-F5344CB8AC3E}">
        <p14:creationId xmlns:p14="http://schemas.microsoft.com/office/powerpoint/2010/main" val="263476746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Features Included</a:t>
            </a:r>
            <a:endParaRPr lang="en-US" dirty="0"/>
          </a:p>
        </p:txBody>
      </p:sp>
      <p:sp>
        <p:nvSpPr>
          <p:cNvPr id="3" name="Content Placeholder 2"/>
          <p:cNvSpPr>
            <a:spLocks noGrp="1"/>
          </p:cNvSpPr>
          <p:nvPr>
            <p:ph idx="1"/>
          </p:nvPr>
        </p:nvSpPr>
        <p:spPr>
          <a:xfrm>
            <a:off x="457200" y="1844824"/>
            <a:ext cx="8229600" cy="4525963"/>
          </a:xfrm>
        </p:spPr>
        <p:txBody>
          <a:bodyPr>
            <a:normAutofit/>
          </a:bodyPr>
          <a:lstStyle/>
          <a:p>
            <a:pPr lvl="0" algn="just"/>
            <a:r>
              <a:rPr lang="en-US" sz="2800" dirty="0"/>
              <a:t>Menu, Price of items, Food Selection and order option: All these are stored in as ’Menu Items’&gt;’Categories’&gt;’Catalog Items’.</a:t>
            </a:r>
            <a:endParaRPr lang="en-US" sz="2000" dirty="0"/>
          </a:p>
          <a:p>
            <a:pPr lvl="0" algn="just"/>
            <a:r>
              <a:rPr lang="en-US" sz="2800" dirty="0"/>
              <a:t>Order flow to kitchen and cash counter: This operates with the help of the workflows.</a:t>
            </a:r>
            <a:endParaRPr lang="en-US" sz="2000" dirty="0"/>
          </a:p>
          <a:p>
            <a:pPr lvl="0" algn="just"/>
            <a:r>
              <a:rPr lang="en-US" sz="2800" dirty="0"/>
              <a:t>Bill Receiving System: Manager gets a task to generate the bill and get it collected from the customer</a:t>
            </a:r>
            <a:r>
              <a:rPr lang="en-US" sz="2800" dirty="0" smtClean="0"/>
              <a:t>.</a:t>
            </a:r>
            <a:endParaRPr lang="en-US" sz="2000" dirty="0"/>
          </a:p>
        </p:txBody>
      </p:sp>
    </p:spTree>
    <p:extLst>
      <p:ext uri="{BB962C8B-B14F-4D97-AF65-F5344CB8AC3E}">
        <p14:creationId xmlns:p14="http://schemas.microsoft.com/office/powerpoint/2010/main" val="318655489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4848" y="1340768"/>
            <a:ext cx="8229600" cy="3951312"/>
          </a:xfrm>
        </p:spPr>
        <p:txBody>
          <a:bodyPr>
            <a:noAutofit/>
          </a:bodyPr>
          <a:lstStyle/>
          <a:p>
            <a:pPr lvl="0" algn="ctr"/>
            <a:r>
              <a:rPr lang="en-US" sz="11500" dirty="0"/>
              <a:t>Working of the </a:t>
            </a:r>
            <a:r>
              <a:rPr lang="en-US" sz="11500" dirty="0" smtClean="0"/>
              <a:t>Project</a:t>
            </a:r>
            <a:endParaRPr lang="en-US" sz="11500" dirty="0"/>
          </a:p>
        </p:txBody>
      </p:sp>
    </p:spTree>
    <p:extLst>
      <p:ext uri="{BB962C8B-B14F-4D97-AF65-F5344CB8AC3E}">
        <p14:creationId xmlns:p14="http://schemas.microsoft.com/office/powerpoint/2010/main" val="952519180"/>
      </p:ext>
    </p:extLst>
  </p:cSld>
  <p:clrMapOvr>
    <a:masterClrMapping/>
  </p:clrMapOvr>
  <p:timing>
    <p:tnLst>
      <p:par>
        <p:cTn id="1" dur="indefinite" restart="never" nodeType="tmRoot"/>
      </p:par>
    </p:tnLst>
  </p:timing>
</p:sld>
</file>

<file path=ppt/theme/theme1.xml><?xml version="1.0" encoding="utf-8"?>
<a:theme xmlns:a="http://schemas.openxmlformats.org/drawingml/2006/main" name="Thatch">
  <a:themeElements>
    <a:clrScheme name="Thatch">
      <a:dk1>
        <a:sysClr val="windowText" lastClr="000000"/>
      </a:dk1>
      <a:lt1>
        <a:sysClr val="window" lastClr="FFFFFF"/>
      </a:lt1>
      <a:dk2>
        <a:srgbClr val="1D3641"/>
      </a:dk2>
      <a:lt2>
        <a:srgbClr val="DFE6D0"/>
      </a:lt2>
      <a:accent1>
        <a:srgbClr val="759AA5"/>
      </a:accent1>
      <a:accent2>
        <a:srgbClr val="CFC60D"/>
      </a:accent2>
      <a:accent3>
        <a:srgbClr val="99987F"/>
      </a:accent3>
      <a:accent4>
        <a:srgbClr val="90AC97"/>
      </a:accent4>
      <a:accent5>
        <a:srgbClr val="FFAD1C"/>
      </a:accent5>
      <a:accent6>
        <a:srgbClr val="B9AB6F"/>
      </a:accent6>
      <a:hlink>
        <a:srgbClr val="66AACD"/>
      </a:hlink>
      <a:folHlink>
        <a:srgbClr val="809DB3"/>
      </a:folHlink>
    </a:clrScheme>
    <a:fontScheme name="Median">
      <a:majorFont>
        <a:latin typeface="Tw Cen MT"/>
        <a:ea typeface=""/>
        <a:cs typeface=""/>
        <a:font script="Grek" typeface="Calibri"/>
        <a:font script="Cyrl" typeface="Calibri"/>
        <a:font script="Jpan" typeface="HG創英角ｺﾞｼｯｸUB"/>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a:ea typeface=""/>
        <a:cs typeface=""/>
        <a:font script="Grek" typeface="Calibri"/>
        <a:font script="Cyrl" typeface="Calibri"/>
        <a:font script="Jpan" typeface="HG創英角ｺﾞｼｯｸUB"/>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Thatch">
      <a:fillStyleLst>
        <a:solidFill>
          <a:schemeClr val="phClr"/>
        </a:solidFill>
        <a:gradFill rotWithShape="1">
          <a:gsLst>
            <a:gs pos="0">
              <a:schemeClr val="phClr">
                <a:tint val="79000"/>
                <a:satMod val="180000"/>
              </a:schemeClr>
            </a:gs>
            <a:gs pos="65000">
              <a:schemeClr val="phClr">
                <a:tint val="52000"/>
                <a:satMod val="250000"/>
              </a:schemeClr>
            </a:gs>
            <a:gs pos="100000">
              <a:schemeClr val="phClr">
                <a:tint val="29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15875" cap="flat" cmpd="sng" algn="ctr">
          <a:solidFill>
            <a:schemeClr val="phClr"/>
          </a:solidFill>
          <a:prstDash val="solid"/>
        </a:ln>
        <a:ln w="38100" cap="flat" cmpd="sng" algn="ctr">
          <a:solidFill>
            <a:schemeClr val="phClr"/>
          </a:solidFill>
          <a:prstDash val="solid"/>
        </a:ln>
      </a:lnStyleLst>
      <a:effectStyleLst>
        <a:effectStyle>
          <a:effectLst>
            <a:outerShdw blurRad="63500" dist="25400" dir="5400000" rotWithShape="0">
              <a:srgbClr val="000000">
                <a:alpha val="43000"/>
              </a:srgbClr>
            </a:outerShdw>
          </a:effectLst>
        </a:effectStyle>
        <a:effectStyle>
          <a:effectLst>
            <a:outerShdw blurRad="63500" dist="25400" dir="5400000" rotWithShape="0">
              <a:srgbClr val="000000">
                <a:alpha val="43000"/>
              </a:srgbClr>
            </a:outerShdw>
          </a:effectLst>
          <a:scene3d>
            <a:camera prst="orthographicFront">
              <a:rot lat="0" lon="0" rev="0"/>
            </a:camera>
            <a:lightRig rig="brightRoom" dir="t">
              <a:rot lat="0" lon="0" rev="8700000"/>
            </a:lightRig>
          </a:scene3d>
          <a:sp3d contourW="12700" prstMaterial="dkEdge">
            <a:bevelT w="0" h="0" prst="relaxedInset"/>
            <a:contourClr>
              <a:schemeClr val="phClr">
                <a:shade val="65000"/>
                <a:satMod val="150000"/>
              </a:schemeClr>
            </a:contourClr>
          </a:sp3d>
        </a:effectStyle>
        <a:effectStyle>
          <a:effectLst>
            <a:outerShdw blurRad="63500" dist="25400" dir="5400000" rotWithShape="0">
              <a:srgbClr val="000000">
                <a:alpha val="43000"/>
              </a:srgbClr>
            </a:outerShdw>
          </a:effectLst>
          <a:scene3d>
            <a:camera prst="orthographicFront">
              <a:rot lat="0" lon="0" rev="0"/>
            </a:camera>
            <a:lightRig rig="glow" dir="t">
              <a:rot lat="0" lon="0" rev="13200000"/>
            </a:lightRig>
          </a:scene3d>
          <a:sp3d prstMaterial="dkEdge">
            <a:bevelT w="63500" h="50800" prst="relaxedInset"/>
          </a:sp3d>
        </a:effectStyle>
      </a:effectStyleLst>
      <a:bgFillStyleLst>
        <a:solidFill>
          <a:schemeClr val="phClr"/>
        </a:solidFill>
        <a:gradFill rotWithShape="1">
          <a:gsLst>
            <a:gs pos="0">
              <a:schemeClr val="phClr">
                <a:tint val="85000"/>
                <a:shade val="95000"/>
                <a:satMod val="200000"/>
              </a:schemeClr>
            </a:gs>
            <a:gs pos="53000">
              <a:schemeClr val="phClr">
                <a:shade val="60000"/>
                <a:satMod val="220000"/>
              </a:schemeClr>
            </a:gs>
            <a:gs pos="100000">
              <a:schemeClr val="phClr">
                <a:shade val="45000"/>
                <a:satMod val="220000"/>
              </a:schemeClr>
            </a:gs>
          </a:gsLst>
          <a:lin ang="16200000" scaled="0"/>
        </a:gradFill>
        <a:gradFill rotWithShape="1">
          <a:gsLst>
            <a:gs pos="0">
              <a:schemeClr val="phClr">
                <a:tint val="83000"/>
                <a:shade val="97000"/>
                <a:satMod val="230000"/>
              </a:schemeClr>
            </a:gs>
            <a:gs pos="100000">
              <a:schemeClr val="phClr">
                <a:shade val="35000"/>
                <a:satMod val="250000"/>
              </a:schemeClr>
            </a:gs>
          </a:gsLst>
          <a:path path="circle">
            <a:fillToRect l="15000" t="50000" r="85000" b="6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Thatch</Template>
  <TotalTime>492</TotalTime>
  <Words>963</Words>
  <Application>Microsoft Office PowerPoint</Application>
  <PresentationFormat>On-screen Show (4:3)</PresentationFormat>
  <Paragraphs>56</Paragraphs>
  <Slides>21</Slides>
  <Notes>0</Notes>
  <HiddenSlides>0</HiddenSlides>
  <MMClips>0</MMClips>
  <ScaleCrop>false</ScaleCrop>
  <HeadingPairs>
    <vt:vector size="4" baseType="variant">
      <vt:variant>
        <vt:lpstr>Theme</vt:lpstr>
      </vt:variant>
      <vt:variant>
        <vt:i4>1</vt:i4>
      </vt:variant>
      <vt:variant>
        <vt:lpstr>Slide Titles</vt:lpstr>
      </vt:variant>
      <vt:variant>
        <vt:i4>21</vt:i4>
      </vt:variant>
    </vt:vector>
  </HeadingPairs>
  <TitlesOfParts>
    <vt:vector size="22" baseType="lpstr">
      <vt:lpstr>Thatch</vt:lpstr>
      <vt:lpstr>About the Company</vt:lpstr>
      <vt:lpstr>Summer Internship Project</vt:lpstr>
      <vt:lpstr>About ServiceNow</vt:lpstr>
      <vt:lpstr>SDLC (Software Development Life Cycle)</vt:lpstr>
      <vt:lpstr>Project Title  Restaurant Management System</vt:lpstr>
      <vt:lpstr>Project  Goals</vt:lpstr>
      <vt:lpstr>User login Options.</vt:lpstr>
      <vt:lpstr>Features Included</vt:lpstr>
      <vt:lpstr>Working of the Project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Inner Implementations</vt:lpstr>
      <vt:lpstr>PowerPoint Presentation</vt:lpstr>
    </vt:vector>
  </TitlesOfParts>
  <Company>HP</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simmi</dc:creator>
  <cp:lastModifiedBy>simmi</cp:lastModifiedBy>
  <cp:revision>14</cp:revision>
  <dcterms:created xsi:type="dcterms:W3CDTF">2019-10-12T15:16:25Z</dcterms:created>
  <dcterms:modified xsi:type="dcterms:W3CDTF">2019-10-20T17:07:57Z</dcterms:modified>
</cp:coreProperties>
</file>